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46" r:id="rId4"/>
    <p:sldMasterId id="2147483861" r:id="rId5"/>
  </p:sldMasterIdLst>
  <p:notesMasterIdLst>
    <p:notesMasterId r:id="rId18"/>
  </p:notesMasterIdLst>
  <p:sldIdLst>
    <p:sldId id="407" r:id="rId6"/>
    <p:sldId id="1039" r:id="rId7"/>
    <p:sldId id="1060" r:id="rId8"/>
    <p:sldId id="1061" r:id="rId9"/>
    <p:sldId id="1053" r:id="rId10"/>
    <p:sldId id="1054" r:id="rId11"/>
    <p:sldId id="1055" r:id="rId12"/>
    <p:sldId id="1056" r:id="rId13"/>
    <p:sldId id="1057" r:id="rId14"/>
    <p:sldId id="1058" r:id="rId15"/>
    <p:sldId id="1059" r:id="rId16"/>
    <p:sldId id="106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nie hamn" initials="J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1720"/>
    <a:srgbClr val="7F7F7F"/>
    <a:srgbClr val="0070C0"/>
    <a:srgbClr val="C80002"/>
    <a:srgbClr val="ED7D31"/>
    <a:srgbClr val="595959"/>
    <a:srgbClr val="4472C4"/>
    <a:srgbClr val="375CB4"/>
    <a:srgbClr val="666666"/>
    <a:srgbClr val="7A6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805" autoAdjust="0"/>
    <p:restoredTop sz="94660"/>
  </p:normalViewPr>
  <p:slideViewPr>
    <p:cSldViewPr snapToGrid="0">
      <p:cViewPr varScale="1">
        <p:scale>
          <a:sx n="108" d="100"/>
          <a:sy n="108" d="100"/>
        </p:scale>
        <p:origin x="1088" y="200"/>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30" d="100"/>
          <a:sy n="130" d="100"/>
        </p:scale>
        <p:origin x="3897" y="69"/>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B6CA07-3D3C-4A7F-88AD-089872874D48}" type="datetimeFigureOut">
              <a:rPr lang="en-US" smtClean="0"/>
              <a:t>6/21/21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7E8C7A-50D5-401C-8928-6C8FAABBE70D}" type="slidenum">
              <a:rPr lang="en-US" smtClean="0"/>
              <a:t>‹#›</a:t>
            </a:fld>
            <a:endParaRPr lang="en-US"/>
          </a:p>
        </p:txBody>
      </p:sp>
    </p:spTree>
    <p:extLst>
      <p:ext uri="{BB962C8B-B14F-4D97-AF65-F5344CB8AC3E}">
        <p14:creationId xmlns:p14="http://schemas.microsoft.com/office/powerpoint/2010/main" val="2527727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CD0C6-8321-46DF-B5D5-BAEFCE02440C}"/>
              </a:ext>
            </a:extLst>
          </p:cNvPr>
          <p:cNvSpPr>
            <a:spLocks noGrp="1"/>
          </p:cNvSpPr>
          <p:nvPr>
            <p:ph type="ctrTitle"/>
          </p:nvPr>
        </p:nvSpPr>
        <p:spPr>
          <a:xfrm>
            <a:off x="339725" y="1325563"/>
            <a:ext cx="11512550" cy="2103437"/>
          </a:xfrm>
        </p:spPr>
        <p:txBody>
          <a:bodyPr anchor="b">
            <a:no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34771EB-715D-4A68-899A-E5B1D1A30C34}"/>
              </a:ext>
            </a:extLst>
          </p:cNvPr>
          <p:cNvSpPr>
            <a:spLocks noGrp="1"/>
          </p:cNvSpPr>
          <p:nvPr>
            <p:ph type="subTitle" idx="1"/>
          </p:nvPr>
        </p:nvSpPr>
        <p:spPr>
          <a:xfrm>
            <a:off x="339725" y="3541078"/>
            <a:ext cx="11512550" cy="411162"/>
          </a:xfrm>
        </p:spPr>
        <p:txBody>
          <a:bodyPr anchor="ctr">
            <a:noAutofit/>
          </a:bodyPr>
          <a:lstStyle>
            <a:lvl1pPr marL="0" indent="0" algn="ctr">
              <a:buNone/>
              <a:defRPr sz="2000">
                <a:solidFill>
                  <a:schemeClr val="accent6">
                    <a:lumMod val="60000"/>
                    <a:lumOff val="40000"/>
                  </a:schemeClr>
                </a:solidFill>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90590BD9-0944-459D-84FA-9BC42E7BB791}"/>
              </a:ext>
            </a:extLst>
          </p:cNvPr>
          <p:cNvSpPr>
            <a:spLocks noGrp="1"/>
          </p:cNvSpPr>
          <p:nvPr>
            <p:ph type="body" sz="quarter" idx="10" hasCustomPrompt="1"/>
          </p:nvPr>
        </p:nvSpPr>
        <p:spPr>
          <a:xfrm>
            <a:off x="339725" y="4068763"/>
            <a:ext cx="11512550" cy="253489"/>
          </a:xfrm>
        </p:spPr>
        <p:txBody>
          <a:bodyPr/>
          <a:lstStyle>
            <a:lvl1pPr algn="ctr">
              <a:defRPr>
                <a:solidFill>
                  <a:schemeClr val="accent6">
                    <a:lumMod val="60000"/>
                    <a:lumOff val="40000"/>
                  </a:schemeClr>
                </a:solidFill>
              </a:defRPr>
            </a:lvl1pPr>
          </a:lstStyle>
          <a:p>
            <a:pPr lvl="0"/>
            <a:r>
              <a:rPr lang="en-US" dirty="0"/>
              <a:t>Presenter’s Name, Title  |  Presentation Date</a:t>
            </a:r>
          </a:p>
        </p:txBody>
      </p:sp>
      <p:pic>
        <p:nvPicPr>
          <p:cNvPr id="6" name="Picture 5" descr="A picture containing object&#10;&#10;Description automatically generated">
            <a:extLst>
              <a:ext uri="{FF2B5EF4-FFF2-40B4-BE49-F238E27FC236}">
                <a16:creationId xmlns:a16="http://schemas.microsoft.com/office/drawing/2014/main" id="{08347E90-4F7A-4F43-B2F5-D4D0BFE95A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8824" y="5886563"/>
            <a:ext cx="2743200" cy="196654"/>
          </a:xfrm>
          <a:prstGeom prst="rect">
            <a:avLst/>
          </a:prstGeom>
        </p:spPr>
      </p:pic>
      <p:pic>
        <p:nvPicPr>
          <p:cNvPr id="7" name="Picture 6">
            <a:extLst>
              <a:ext uri="{FF2B5EF4-FFF2-40B4-BE49-F238E27FC236}">
                <a16:creationId xmlns:a16="http://schemas.microsoft.com/office/drawing/2014/main" id="{F7CBED11-3ED7-452D-8B81-22505B143B0A}"/>
              </a:ext>
            </a:extLst>
          </p:cNvPr>
          <p:cNvPicPr>
            <a:picLocks noChangeAspect="1"/>
          </p:cNvPicPr>
          <p:nvPr/>
        </p:nvPicPr>
        <p:blipFill rotWithShape="1">
          <a:blip r:embed="rId4">
            <a:extLst>
              <a:ext uri="{28A0092B-C50C-407E-A947-70E740481C1C}">
                <a14:useLocalDpi xmlns:a14="http://schemas.microsoft.com/office/drawing/2010/main" val="0"/>
              </a:ext>
            </a:extLst>
          </a:blip>
          <a:srcRect t="67411" b="24996"/>
          <a:stretch/>
        </p:blipFill>
        <p:spPr>
          <a:xfrm>
            <a:off x="1" y="6337301"/>
            <a:ext cx="12191999" cy="520699"/>
          </a:xfrm>
          <a:prstGeom prst="rect">
            <a:avLst/>
          </a:prstGeom>
        </p:spPr>
      </p:pic>
    </p:spTree>
    <p:extLst>
      <p:ext uri="{BB962C8B-B14F-4D97-AF65-F5344CB8AC3E}">
        <p14:creationId xmlns:p14="http://schemas.microsoft.com/office/powerpoint/2010/main" val="553567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8-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D7C4E-F3BE-4269-971D-8F85F8222B6E}"/>
              </a:ext>
            </a:extLst>
          </p:cNvPr>
          <p:cNvSpPr>
            <a:spLocks noGrp="1"/>
          </p:cNvSpPr>
          <p:nvPr>
            <p:ph type="title" hasCustomPrompt="1"/>
          </p:nvPr>
        </p:nvSpPr>
        <p:spPr>
          <a:xfrm>
            <a:off x="339725" y="1709738"/>
            <a:ext cx="11512550" cy="2852737"/>
          </a:xfrm>
        </p:spPr>
        <p:txBody>
          <a:bodyPr anchor="b"/>
          <a:lstStyle>
            <a:lvl1pPr>
              <a:defRPr sz="3600">
                <a:solidFill>
                  <a:schemeClr val="bg1"/>
                </a:solidFill>
              </a:defRPr>
            </a:lvl1pPr>
          </a:lstStyle>
          <a:p>
            <a:r>
              <a:rPr lang="en-US" dirty="0"/>
              <a:t>1 | Click to edit Master title style</a:t>
            </a:r>
          </a:p>
        </p:txBody>
      </p:sp>
      <p:sp>
        <p:nvSpPr>
          <p:cNvPr id="3" name="Text Placeholder 2">
            <a:extLst>
              <a:ext uri="{FF2B5EF4-FFF2-40B4-BE49-F238E27FC236}">
                <a16:creationId xmlns:a16="http://schemas.microsoft.com/office/drawing/2014/main" id="{91E01754-82BE-458E-88F3-6F1BD54DF598}"/>
              </a:ext>
            </a:extLst>
          </p:cNvPr>
          <p:cNvSpPr>
            <a:spLocks noGrp="1"/>
          </p:cNvSpPr>
          <p:nvPr>
            <p:ph type="body" idx="1"/>
          </p:nvPr>
        </p:nvSpPr>
        <p:spPr>
          <a:xfrm>
            <a:off x="946626" y="4589463"/>
            <a:ext cx="10905649" cy="475297"/>
          </a:xfrm>
        </p:spPr>
        <p:txBody>
          <a:bodyPr anchor="ctr"/>
          <a:lstStyle>
            <a:lvl1pPr marL="0" indent="0">
              <a:buNone/>
              <a:defRPr sz="2000">
                <a:solidFill>
                  <a:schemeClr val="bg1"/>
                </a:solidFill>
                <a:latin typeface="Montserrat" panose="000005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37961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9-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CD0C6-8321-46DF-B5D5-BAEFCE02440C}"/>
              </a:ext>
            </a:extLst>
          </p:cNvPr>
          <p:cNvSpPr>
            <a:spLocks noGrp="1"/>
          </p:cNvSpPr>
          <p:nvPr>
            <p:ph type="ctrTitle" hasCustomPrompt="1"/>
          </p:nvPr>
        </p:nvSpPr>
        <p:spPr>
          <a:xfrm>
            <a:off x="339725" y="1325563"/>
            <a:ext cx="11512550" cy="2103437"/>
          </a:xfrm>
        </p:spPr>
        <p:txBody>
          <a:bodyPr anchor="b">
            <a:noAutofit/>
          </a:bodyPr>
          <a:lstStyle>
            <a:lvl1pPr algn="ctr">
              <a:defRPr sz="4000"/>
            </a:lvl1pPr>
          </a:lstStyle>
          <a:p>
            <a:r>
              <a:rPr lang="en-US" dirty="0"/>
              <a:t>Thank You!</a:t>
            </a:r>
          </a:p>
        </p:txBody>
      </p:sp>
      <p:pic>
        <p:nvPicPr>
          <p:cNvPr id="7" name="Picture 6">
            <a:extLst>
              <a:ext uri="{FF2B5EF4-FFF2-40B4-BE49-F238E27FC236}">
                <a16:creationId xmlns:a16="http://schemas.microsoft.com/office/drawing/2014/main" id="{A7D469A3-18DC-43BB-B6DC-DC9505E52E07}"/>
              </a:ext>
            </a:extLst>
          </p:cNvPr>
          <p:cNvPicPr>
            <a:picLocks noChangeAspect="1"/>
          </p:cNvPicPr>
          <p:nvPr/>
        </p:nvPicPr>
        <p:blipFill rotWithShape="1">
          <a:blip r:embed="rId3">
            <a:extLst>
              <a:ext uri="{28A0092B-C50C-407E-A947-70E740481C1C}">
                <a14:useLocalDpi xmlns:a14="http://schemas.microsoft.com/office/drawing/2010/main" val="0"/>
              </a:ext>
            </a:extLst>
          </a:blip>
          <a:srcRect t="67411" b="24996"/>
          <a:stretch/>
        </p:blipFill>
        <p:spPr>
          <a:xfrm>
            <a:off x="1" y="6337301"/>
            <a:ext cx="12191999" cy="520699"/>
          </a:xfrm>
          <a:prstGeom prst="rect">
            <a:avLst/>
          </a:prstGeom>
        </p:spPr>
      </p:pic>
      <p:pic>
        <p:nvPicPr>
          <p:cNvPr id="9" name="Picture 8">
            <a:extLst>
              <a:ext uri="{FF2B5EF4-FFF2-40B4-BE49-F238E27FC236}">
                <a16:creationId xmlns:a16="http://schemas.microsoft.com/office/drawing/2014/main" id="{0B9999B6-E46E-4252-9F13-61C108577673}"/>
              </a:ext>
            </a:extLst>
          </p:cNvPr>
          <p:cNvPicPr>
            <a:picLocks noChangeAspect="1"/>
          </p:cNvPicPr>
          <p:nvPr/>
        </p:nvPicPr>
        <p:blipFill rotWithShape="1">
          <a:blip r:embed="rId3">
            <a:extLst>
              <a:ext uri="{28A0092B-C50C-407E-A947-70E740481C1C}">
                <a14:useLocalDpi xmlns:a14="http://schemas.microsoft.com/office/drawing/2010/main" val="0"/>
              </a:ext>
            </a:extLst>
          </a:blip>
          <a:srcRect t="67411" b="24996"/>
          <a:stretch/>
        </p:blipFill>
        <p:spPr>
          <a:xfrm>
            <a:off x="1" y="6337301"/>
            <a:ext cx="12191999" cy="520699"/>
          </a:xfrm>
          <a:prstGeom prst="rect">
            <a:avLst/>
          </a:prstGeom>
        </p:spPr>
      </p:pic>
      <p:pic>
        <p:nvPicPr>
          <p:cNvPr id="10" name="Picture 9" descr="A picture containing object&#10;&#10;Description automatically generated">
            <a:extLst>
              <a:ext uri="{FF2B5EF4-FFF2-40B4-BE49-F238E27FC236}">
                <a16:creationId xmlns:a16="http://schemas.microsoft.com/office/drawing/2014/main" id="{72184EFD-FBF1-47BB-9B39-A90AC25FD6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8824" y="5561431"/>
            <a:ext cx="2743200" cy="196654"/>
          </a:xfrm>
          <a:prstGeom prst="rect">
            <a:avLst/>
          </a:prstGeom>
        </p:spPr>
      </p:pic>
      <p:pic>
        <p:nvPicPr>
          <p:cNvPr id="11" name="Picture 10">
            <a:extLst>
              <a:ext uri="{FF2B5EF4-FFF2-40B4-BE49-F238E27FC236}">
                <a16:creationId xmlns:a16="http://schemas.microsoft.com/office/drawing/2014/main" id="{04BE23FE-156A-497C-8A50-A61A52C4D689}"/>
              </a:ext>
            </a:extLst>
          </p:cNvPr>
          <p:cNvPicPr>
            <a:picLocks noChangeAspect="1"/>
          </p:cNvPicPr>
          <p:nvPr/>
        </p:nvPicPr>
        <p:blipFill rotWithShape="1">
          <a:blip r:embed="rId3">
            <a:extLst>
              <a:ext uri="{28A0092B-C50C-407E-A947-70E740481C1C}">
                <a14:useLocalDpi xmlns:a14="http://schemas.microsoft.com/office/drawing/2010/main" val="0"/>
              </a:ext>
            </a:extLst>
          </a:blip>
          <a:srcRect t="67411" b="24996"/>
          <a:stretch/>
        </p:blipFill>
        <p:spPr>
          <a:xfrm>
            <a:off x="1" y="6337301"/>
            <a:ext cx="12191999" cy="520699"/>
          </a:xfrm>
          <a:prstGeom prst="rect">
            <a:avLst/>
          </a:prstGeom>
        </p:spPr>
      </p:pic>
      <p:sp>
        <p:nvSpPr>
          <p:cNvPr id="3" name="Rectangle 2">
            <a:extLst>
              <a:ext uri="{FF2B5EF4-FFF2-40B4-BE49-F238E27FC236}">
                <a16:creationId xmlns:a16="http://schemas.microsoft.com/office/drawing/2014/main" id="{B5433BA6-F192-46A9-B3FC-231156C599EA}"/>
              </a:ext>
            </a:extLst>
          </p:cNvPr>
          <p:cNvSpPr/>
          <p:nvPr/>
        </p:nvSpPr>
        <p:spPr>
          <a:xfrm>
            <a:off x="3048000" y="5806647"/>
            <a:ext cx="6096000" cy="430887"/>
          </a:xfrm>
          <a:prstGeom prst="rect">
            <a:avLst/>
          </a:prstGeom>
        </p:spPr>
        <p:txBody>
          <a:bodyPr>
            <a:spAutoFit/>
          </a:bodyPr>
          <a:lstStyle/>
          <a:p>
            <a:pPr lvl="0" algn="ctr"/>
            <a:r>
              <a:rPr lang="en-US" sz="1100" dirty="0"/>
              <a:t>701 Brazos St. Suite 400, Austin TX 78701</a:t>
            </a:r>
            <a:br>
              <a:rPr lang="en-US" sz="1100" dirty="0"/>
            </a:br>
            <a:r>
              <a:rPr lang="en-US" sz="1100" dirty="0"/>
              <a:t>Tel (631) 777-5188  •  Fax (631) 501-7633  •  falconstor.com</a:t>
            </a:r>
          </a:p>
        </p:txBody>
      </p:sp>
    </p:spTree>
    <p:extLst>
      <p:ext uri="{BB962C8B-B14F-4D97-AF65-F5344CB8AC3E}">
        <p14:creationId xmlns:p14="http://schemas.microsoft.com/office/powerpoint/2010/main" val="1165853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3CC6056-658B-485C-96AE-982132EEDBD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1430"/>
            <a:ext cx="12192000" cy="6912504"/>
          </a:xfrm>
          <a:prstGeom prst="rect">
            <a:avLst/>
          </a:prstGeom>
        </p:spPr>
      </p:pic>
      <p:pic>
        <p:nvPicPr>
          <p:cNvPr id="11" name="Picture 10">
            <a:extLst>
              <a:ext uri="{FF2B5EF4-FFF2-40B4-BE49-F238E27FC236}">
                <a16:creationId xmlns:a16="http://schemas.microsoft.com/office/drawing/2014/main" id="{FE1A37F9-D2EB-48D5-A4D5-083F8D52E48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V="1">
            <a:off x="1419224" y="2580811"/>
            <a:ext cx="3800475" cy="71902"/>
          </a:xfrm>
          <a:prstGeom prst="rect">
            <a:avLst/>
          </a:prstGeom>
        </p:spPr>
      </p:pic>
      <p:sp>
        <p:nvSpPr>
          <p:cNvPr id="22" name="Title 1">
            <a:extLst>
              <a:ext uri="{FF2B5EF4-FFF2-40B4-BE49-F238E27FC236}">
                <a16:creationId xmlns:a16="http://schemas.microsoft.com/office/drawing/2014/main" id="{9407E024-47C1-4767-A9E3-48CE14C7628C}"/>
              </a:ext>
            </a:extLst>
          </p:cNvPr>
          <p:cNvSpPr>
            <a:spLocks noGrp="1"/>
          </p:cNvSpPr>
          <p:nvPr>
            <p:ph type="title" hasCustomPrompt="1"/>
          </p:nvPr>
        </p:nvSpPr>
        <p:spPr>
          <a:xfrm>
            <a:off x="1319214" y="2970957"/>
            <a:ext cx="8892540" cy="1761063"/>
          </a:xfrm>
          <a:prstGeom prst="rect">
            <a:avLst/>
          </a:prstGeom>
        </p:spPr>
        <p:txBody>
          <a:bodyPr anchor="t">
            <a:noAutofit/>
          </a:bodyPr>
          <a:lstStyle>
            <a:lvl1pPr>
              <a:lnSpc>
                <a:spcPct val="80000"/>
              </a:lnSpc>
              <a:defRPr sz="4500" b="1" i="0">
                <a:solidFill>
                  <a:schemeClr val="bg1"/>
                </a:solidFill>
                <a:latin typeface="Montserrat ExtraBold" charset="0"/>
                <a:ea typeface="Montserrat ExtraBold" charset="0"/>
                <a:cs typeface="Montserrat ExtraBold" charset="0"/>
              </a:defRPr>
            </a:lvl1pPr>
          </a:lstStyle>
          <a:p>
            <a:r>
              <a:rPr lang="en-US" dirty="0"/>
              <a:t>CLICK TO EDIT MASTER TITLE STYLE THIS CAN BE THREE LINES LONG</a:t>
            </a:r>
          </a:p>
        </p:txBody>
      </p:sp>
      <p:sp>
        <p:nvSpPr>
          <p:cNvPr id="24" name="Subtitle 2">
            <a:extLst>
              <a:ext uri="{FF2B5EF4-FFF2-40B4-BE49-F238E27FC236}">
                <a16:creationId xmlns:a16="http://schemas.microsoft.com/office/drawing/2014/main" id="{0EFC78EB-26CD-4E7D-809D-AE1EACF3D0FC}"/>
              </a:ext>
            </a:extLst>
          </p:cNvPr>
          <p:cNvSpPr>
            <a:spLocks noGrp="1"/>
          </p:cNvSpPr>
          <p:nvPr>
            <p:ph type="subTitle" idx="1" hasCustomPrompt="1"/>
          </p:nvPr>
        </p:nvSpPr>
        <p:spPr>
          <a:xfrm>
            <a:off x="1319214" y="4901824"/>
            <a:ext cx="9144000" cy="501394"/>
          </a:xfrm>
          <a:prstGeom prst="rect">
            <a:avLst/>
          </a:prstGeo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a:extLst>
              <a:ext uri="{FF2B5EF4-FFF2-40B4-BE49-F238E27FC236}">
                <a16:creationId xmlns:a16="http://schemas.microsoft.com/office/drawing/2014/main" id="{03546D0D-981E-BC4E-873F-F091E1EB287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74985" y="498286"/>
            <a:ext cx="2708661" cy="194178"/>
          </a:xfrm>
          <a:prstGeom prst="rect">
            <a:avLst/>
          </a:prstGeom>
        </p:spPr>
      </p:pic>
    </p:spTree>
    <p:extLst>
      <p:ext uri="{BB962C8B-B14F-4D97-AF65-F5344CB8AC3E}">
        <p14:creationId xmlns:p14="http://schemas.microsoft.com/office/powerpoint/2010/main" val="3681222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C8D174-4EA6-4C76-B04C-1D4E4F4FAD08}"/>
              </a:ext>
            </a:extLst>
          </p:cNvPr>
          <p:cNvSpPr>
            <a:spLocks noGrp="1"/>
          </p:cNvSpPr>
          <p:nvPr>
            <p:ph idx="1"/>
          </p:nvPr>
        </p:nvSpPr>
        <p:spPr>
          <a:xfrm>
            <a:off x="339725" y="1330325"/>
            <a:ext cx="11512550" cy="4841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1D70DD3C-2936-42A7-B1C9-D6EA52BF5FE3}"/>
              </a:ext>
            </a:extLst>
          </p:cNvPr>
          <p:cNvSpPr>
            <a:spLocks noGrp="1"/>
          </p:cNvSpPr>
          <p:nvPr>
            <p:ph type="title"/>
          </p:nvPr>
        </p:nvSpPr>
        <p:spPr>
          <a:xfrm>
            <a:off x="339725" y="320676"/>
            <a:ext cx="11512550" cy="360362"/>
          </a:xfrm>
        </p:spPr>
        <p:txBody>
          <a:bodyPr/>
          <a:lstStyle/>
          <a:p>
            <a:r>
              <a:rPr lang="en-US"/>
              <a:t>Click to edit Master title style</a:t>
            </a:r>
          </a:p>
        </p:txBody>
      </p:sp>
      <p:sp>
        <p:nvSpPr>
          <p:cNvPr id="2" name="Date Placeholder 1">
            <a:extLst>
              <a:ext uri="{FF2B5EF4-FFF2-40B4-BE49-F238E27FC236}">
                <a16:creationId xmlns:a16="http://schemas.microsoft.com/office/drawing/2014/main" id="{4D13211F-7311-4B98-8D84-324DC80D5F28}"/>
              </a:ext>
            </a:extLst>
          </p:cNvPr>
          <p:cNvSpPr>
            <a:spLocks noGrp="1"/>
          </p:cNvSpPr>
          <p:nvPr>
            <p:ph type="dt" sz="half" idx="14"/>
          </p:nvPr>
        </p:nvSpPr>
        <p:spPr/>
        <p:txBody>
          <a:bodyPr/>
          <a:lstStyle/>
          <a:p>
            <a:pPr algn="ctr"/>
            <a:r>
              <a:rPr lang="en-US"/>
              <a:t>|    </a:t>
            </a:r>
            <a:fld id="{00C08C4F-2001-48BD-903D-2F9C909FAC80}" type="datetimeFigureOut">
              <a:rPr lang="en-US" smtClean="0"/>
              <a:pPr algn="ctr"/>
              <a:t>6/21/21</a:t>
            </a:fld>
            <a:endParaRPr lang="en-US"/>
          </a:p>
        </p:txBody>
      </p:sp>
      <p:sp>
        <p:nvSpPr>
          <p:cNvPr id="4" name="Footer Placeholder 3">
            <a:extLst>
              <a:ext uri="{FF2B5EF4-FFF2-40B4-BE49-F238E27FC236}">
                <a16:creationId xmlns:a16="http://schemas.microsoft.com/office/drawing/2014/main" id="{B17A59D5-54DF-402F-A86D-5F22E8B1BC7B}"/>
              </a:ext>
            </a:extLst>
          </p:cNvPr>
          <p:cNvSpPr>
            <a:spLocks noGrp="1"/>
          </p:cNvSpPr>
          <p:nvPr>
            <p:ph type="ftr" sz="quarter" idx="15"/>
          </p:nvPr>
        </p:nvSpPr>
        <p:spPr/>
        <p:txBody>
          <a:bodyPr/>
          <a:lstStyle/>
          <a:p>
            <a:r>
              <a:rPr lang="en-US"/>
              <a:t>|   Confidential and Proprietary Information</a:t>
            </a:r>
            <a:endParaRPr lang="en-US" sz="1000" kern="1200">
              <a:solidFill>
                <a:schemeClr val="accent5"/>
              </a:solidFill>
              <a:latin typeface="+mn-lt"/>
              <a:ea typeface="+mn-ea"/>
              <a:cs typeface="+mn-cs"/>
            </a:endParaRPr>
          </a:p>
        </p:txBody>
      </p:sp>
      <p:sp>
        <p:nvSpPr>
          <p:cNvPr id="5" name="Slide Number Placeholder 4">
            <a:extLst>
              <a:ext uri="{FF2B5EF4-FFF2-40B4-BE49-F238E27FC236}">
                <a16:creationId xmlns:a16="http://schemas.microsoft.com/office/drawing/2014/main" id="{5BC8FA30-329A-40ED-8FB1-305656EBA9A0}"/>
              </a:ext>
            </a:extLst>
          </p:cNvPr>
          <p:cNvSpPr>
            <a:spLocks noGrp="1"/>
          </p:cNvSpPr>
          <p:nvPr>
            <p:ph type="sldNum" sz="quarter" idx="16"/>
          </p:nvPr>
        </p:nvSpPr>
        <p:spPr/>
        <p:txBody>
          <a:bodyPr/>
          <a:lstStyle/>
          <a:p>
            <a:fld id="{A02E2B38-0BCC-4C83-B399-A20C56F8B886}" type="slidenum">
              <a:rPr lang="en-US" smtClean="0"/>
              <a:pPr/>
              <a:t>‹#›</a:t>
            </a:fld>
            <a:endParaRPr lang="en-US"/>
          </a:p>
        </p:txBody>
      </p:sp>
    </p:spTree>
    <p:extLst>
      <p:ext uri="{BB962C8B-B14F-4D97-AF65-F5344CB8AC3E}">
        <p14:creationId xmlns:p14="http://schemas.microsoft.com/office/powerpoint/2010/main" val="2877381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BF665-5A25-B643-BE7D-E244CE8637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345D18-0673-ED4A-AA60-861CF0D14D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62AFE4-402F-6948-B558-B4D82C3DFBEC}"/>
              </a:ext>
            </a:extLst>
          </p:cNvPr>
          <p:cNvSpPr>
            <a:spLocks noGrp="1"/>
          </p:cNvSpPr>
          <p:nvPr>
            <p:ph type="dt" sz="half" idx="10"/>
          </p:nvPr>
        </p:nvSpPr>
        <p:spPr/>
        <p:txBody>
          <a:bodyPr/>
          <a:lstStyle/>
          <a:p>
            <a:fld id="{D7BA6B73-05D2-A143-893F-BF382303BF42}" type="datetime1">
              <a:rPr lang="en-US" smtClean="0"/>
              <a:t>6/21/21</a:t>
            </a:fld>
            <a:endParaRPr lang="en-US"/>
          </a:p>
        </p:txBody>
      </p:sp>
      <p:sp>
        <p:nvSpPr>
          <p:cNvPr id="5" name="Footer Placeholder 4">
            <a:extLst>
              <a:ext uri="{FF2B5EF4-FFF2-40B4-BE49-F238E27FC236}">
                <a16:creationId xmlns:a16="http://schemas.microsoft.com/office/drawing/2014/main" id="{3C08848B-9D35-1549-85D8-249D3E4F58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98E3FA-0609-E443-AE4F-D58BB61E7C37}"/>
              </a:ext>
            </a:extLst>
          </p:cNvPr>
          <p:cNvSpPr>
            <a:spLocks noGrp="1"/>
          </p:cNvSpPr>
          <p:nvPr>
            <p:ph type="sldNum" sz="quarter" idx="12"/>
          </p:nvPr>
        </p:nvSpPr>
        <p:spPr/>
        <p:txBody>
          <a:bodyPr/>
          <a:lstStyle/>
          <a:p>
            <a:fld id="{AF5E2773-EF64-5C4B-9169-31EA47BAA2AA}" type="slidenum">
              <a:rPr lang="en-US" smtClean="0"/>
              <a:t>‹#›</a:t>
            </a:fld>
            <a:endParaRPr lang="en-US"/>
          </a:p>
        </p:txBody>
      </p:sp>
    </p:spTree>
    <p:extLst>
      <p:ext uri="{BB962C8B-B14F-4D97-AF65-F5344CB8AC3E}">
        <p14:creationId xmlns:p14="http://schemas.microsoft.com/office/powerpoint/2010/main" val="2591281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4FA38-F555-EB4F-A261-B1B01D7822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52E17E-1DC2-CF4F-B3A4-D1D278DD12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D90F3D-8C35-F647-8D2F-37B602CF16C7}"/>
              </a:ext>
            </a:extLst>
          </p:cNvPr>
          <p:cNvSpPr>
            <a:spLocks noGrp="1"/>
          </p:cNvSpPr>
          <p:nvPr>
            <p:ph type="dt" sz="half" idx="10"/>
          </p:nvPr>
        </p:nvSpPr>
        <p:spPr/>
        <p:txBody>
          <a:bodyPr/>
          <a:lstStyle/>
          <a:p>
            <a:fld id="{BC6599A1-3087-9947-81BE-F20E911CCDCC}" type="datetime1">
              <a:rPr lang="en-US" smtClean="0"/>
              <a:t>6/21/21</a:t>
            </a:fld>
            <a:endParaRPr lang="en-US"/>
          </a:p>
        </p:txBody>
      </p:sp>
      <p:sp>
        <p:nvSpPr>
          <p:cNvPr id="5" name="Footer Placeholder 4">
            <a:extLst>
              <a:ext uri="{FF2B5EF4-FFF2-40B4-BE49-F238E27FC236}">
                <a16:creationId xmlns:a16="http://schemas.microsoft.com/office/drawing/2014/main" id="{1CC9A08D-FE79-594D-A290-BEA184954B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7A3908-3C71-CD4F-8A09-2D45865955DD}"/>
              </a:ext>
            </a:extLst>
          </p:cNvPr>
          <p:cNvSpPr>
            <a:spLocks noGrp="1"/>
          </p:cNvSpPr>
          <p:nvPr>
            <p:ph type="sldNum" sz="quarter" idx="12"/>
          </p:nvPr>
        </p:nvSpPr>
        <p:spPr/>
        <p:txBody>
          <a:bodyPr/>
          <a:lstStyle/>
          <a:p>
            <a:fld id="{AF5E2773-EF64-5C4B-9169-31EA47BAA2AA}" type="slidenum">
              <a:rPr lang="en-US" smtClean="0"/>
              <a:t>‹#›</a:t>
            </a:fld>
            <a:endParaRPr lang="en-US"/>
          </a:p>
        </p:txBody>
      </p:sp>
    </p:spTree>
    <p:extLst>
      <p:ext uri="{BB962C8B-B14F-4D97-AF65-F5344CB8AC3E}">
        <p14:creationId xmlns:p14="http://schemas.microsoft.com/office/powerpoint/2010/main" val="3554672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150FB-AF1E-264E-A38E-5BC8F5E707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1C2D0A-BB64-E447-84E5-B62E9239CB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7CE6E5-223F-3246-92BE-F25975C544E6}"/>
              </a:ext>
            </a:extLst>
          </p:cNvPr>
          <p:cNvSpPr>
            <a:spLocks noGrp="1"/>
          </p:cNvSpPr>
          <p:nvPr>
            <p:ph type="dt" sz="half" idx="10"/>
          </p:nvPr>
        </p:nvSpPr>
        <p:spPr/>
        <p:txBody>
          <a:bodyPr/>
          <a:lstStyle/>
          <a:p>
            <a:fld id="{F23E731B-A06C-7F48-BFCF-BBE683E30225}" type="datetime1">
              <a:rPr lang="en-US" smtClean="0"/>
              <a:t>6/21/21</a:t>
            </a:fld>
            <a:endParaRPr lang="en-US"/>
          </a:p>
        </p:txBody>
      </p:sp>
      <p:sp>
        <p:nvSpPr>
          <p:cNvPr id="5" name="Footer Placeholder 4">
            <a:extLst>
              <a:ext uri="{FF2B5EF4-FFF2-40B4-BE49-F238E27FC236}">
                <a16:creationId xmlns:a16="http://schemas.microsoft.com/office/drawing/2014/main" id="{059B42BB-2AD4-AC49-95C2-E7A10E1980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E65D56-5482-D045-BB92-41F16F5D202F}"/>
              </a:ext>
            </a:extLst>
          </p:cNvPr>
          <p:cNvSpPr>
            <a:spLocks noGrp="1"/>
          </p:cNvSpPr>
          <p:nvPr>
            <p:ph type="sldNum" sz="quarter" idx="12"/>
          </p:nvPr>
        </p:nvSpPr>
        <p:spPr/>
        <p:txBody>
          <a:bodyPr/>
          <a:lstStyle/>
          <a:p>
            <a:fld id="{AF5E2773-EF64-5C4B-9169-31EA47BAA2AA}" type="slidenum">
              <a:rPr lang="en-US" smtClean="0"/>
              <a:t>‹#›</a:t>
            </a:fld>
            <a:endParaRPr lang="en-US"/>
          </a:p>
        </p:txBody>
      </p:sp>
    </p:spTree>
    <p:extLst>
      <p:ext uri="{BB962C8B-B14F-4D97-AF65-F5344CB8AC3E}">
        <p14:creationId xmlns:p14="http://schemas.microsoft.com/office/powerpoint/2010/main" val="343247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926AC-C5A9-E747-BAF8-08AC343669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74B2A-40A2-A843-8CD4-036FAEEB13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F1C67A-F9FE-8E4F-8C55-322B008C05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2B69A1-1091-0246-B615-D87502BBA940}"/>
              </a:ext>
            </a:extLst>
          </p:cNvPr>
          <p:cNvSpPr>
            <a:spLocks noGrp="1"/>
          </p:cNvSpPr>
          <p:nvPr>
            <p:ph type="dt" sz="half" idx="10"/>
          </p:nvPr>
        </p:nvSpPr>
        <p:spPr/>
        <p:txBody>
          <a:bodyPr/>
          <a:lstStyle/>
          <a:p>
            <a:fld id="{394F3761-58A0-1D49-B658-E3CFB989237D}" type="datetime1">
              <a:rPr lang="en-US" smtClean="0"/>
              <a:t>6/21/21</a:t>
            </a:fld>
            <a:endParaRPr lang="en-US"/>
          </a:p>
        </p:txBody>
      </p:sp>
      <p:sp>
        <p:nvSpPr>
          <p:cNvPr id="6" name="Footer Placeholder 5">
            <a:extLst>
              <a:ext uri="{FF2B5EF4-FFF2-40B4-BE49-F238E27FC236}">
                <a16:creationId xmlns:a16="http://schemas.microsoft.com/office/drawing/2014/main" id="{4E02BE7F-AD49-AD49-AA2D-490ED5FE7B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2DC8D4-118F-E447-9302-F6AD84A5B4CF}"/>
              </a:ext>
            </a:extLst>
          </p:cNvPr>
          <p:cNvSpPr>
            <a:spLocks noGrp="1"/>
          </p:cNvSpPr>
          <p:nvPr>
            <p:ph type="sldNum" sz="quarter" idx="12"/>
          </p:nvPr>
        </p:nvSpPr>
        <p:spPr/>
        <p:txBody>
          <a:bodyPr/>
          <a:lstStyle/>
          <a:p>
            <a:fld id="{AF5E2773-EF64-5C4B-9169-31EA47BAA2AA}" type="slidenum">
              <a:rPr lang="en-US" smtClean="0"/>
              <a:t>‹#›</a:t>
            </a:fld>
            <a:endParaRPr lang="en-US"/>
          </a:p>
        </p:txBody>
      </p:sp>
    </p:spTree>
    <p:extLst>
      <p:ext uri="{BB962C8B-B14F-4D97-AF65-F5344CB8AC3E}">
        <p14:creationId xmlns:p14="http://schemas.microsoft.com/office/powerpoint/2010/main" val="1774890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D559F-4624-D44B-9AC1-E7A5C96127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0A825CE-99F9-0047-AEE1-DEF2A572E4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064FFA-F132-124F-B2A3-6717BDB5BD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F2253C-3B34-EA4F-B9F0-0F86251695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EDF217-7874-3941-8FBD-0AE1EDADE6A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6902D8-C8F3-C045-A082-0E4CD2B52BDF}"/>
              </a:ext>
            </a:extLst>
          </p:cNvPr>
          <p:cNvSpPr>
            <a:spLocks noGrp="1"/>
          </p:cNvSpPr>
          <p:nvPr>
            <p:ph type="dt" sz="half" idx="10"/>
          </p:nvPr>
        </p:nvSpPr>
        <p:spPr/>
        <p:txBody>
          <a:bodyPr/>
          <a:lstStyle/>
          <a:p>
            <a:fld id="{E326FC6D-F541-3348-B535-D5A34F0EDC4F}" type="datetime1">
              <a:rPr lang="en-US" smtClean="0"/>
              <a:t>6/21/21</a:t>
            </a:fld>
            <a:endParaRPr lang="en-US"/>
          </a:p>
        </p:txBody>
      </p:sp>
      <p:sp>
        <p:nvSpPr>
          <p:cNvPr id="8" name="Footer Placeholder 7">
            <a:extLst>
              <a:ext uri="{FF2B5EF4-FFF2-40B4-BE49-F238E27FC236}">
                <a16:creationId xmlns:a16="http://schemas.microsoft.com/office/drawing/2014/main" id="{895F2336-D3E2-9E42-B25C-79C7953FD8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E88310C-FBAD-1644-B0B6-72A42B86616F}"/>
              </a:ext>
            </a:extLst>
          </p:cNvPr>
          <p:cNvSpPr>
            <a:spLocks noGrp="1"/>
          </p:cNvSpPr>
          <p:nvPr>
            <p:ph type="sldNum" sz="quarter" idx="12"/>
          </p:nvPr>
        </p:nvSpPr>
        <p:spPr/>
        <p:txBody>
          <a:bodyPr/>
          <a:lstStyle/>
          <a:p>
            <a:fld id="{AF5E2773-EF64-5C4B-9169-31EA47BAA2AA}" type="slidenum">
              <a:rPr lang="en-US" smtClean="0"/>
              <a:t>‹#›</a:t>
            </a:fld>
            <a:endParaRPr lang="en-US"/>
          </a:p>
        </p:txBody>
      </p:sp>
    </p:spTree>
    <p:extLst>
      <p:ext uri="{BB962C8B-B14F-4D97-AF65-F5344CB8AC3E}">
        <p14:creationId xmlns:p14="http://schemas.microsoft.com/office/powerpoint/2010/main" val="2494257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9F935-479D-104A-8BFF-7E7E3E314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10D1043-2A8A-6545-B797-FD5A8693F6F2}"/>
              </a:ext>
            </a:extLst>
          </p:cNvPr>
          <p:cNvSpPr>
            <a:spLocks noGrp="1"/>
          </p:cNvSpPr>
          <p:nvPr>
            <p:ph type="dt" sz="half" idx="10"/>
          </p:nvPr>
        </p:nvSpPr>
        <p:spPr/>
        <p:txBody>
          <a:bodyPr/>
          <a:lstStyle/>
          <a:p>
            <a:fld id="{BF27B152-D627-EB48-85AE-18B55C4392E3}" type="datetime1">
              <a:rPr lang="en-US" smtClean="0"/>
              <a:t>6/21/21</a:t>
            </a:fld>
            <a:endParaRPr lang="en-US"/>
          </a:p>
        </p:txBody>
      </p:sp>
      <p:sp>
        <p:nvSpPr>
          <p:cNvPr id="4" name="Footer Placeholder 3">
            <a:extLst>
              <a:ext uri="{FF2B5EF4-FFF2-40B4-BE49-F238E27FC236}">
                <a16:creationId xmlns:a16="http://schemas.microsoft.com/office/drawing/2014/main" id="{829CBDD9-46FF-EE43-9748-6B555D6697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00F9D5-AC7A-F84A-8713-08849E4DB8DE}"/>
              </a:ext>
            </a:extLst>
          </p:cNvPr>
          <p:cNvSpPr>
            <a:spLocks noGrp="1"/>
          </p:cNvSpPr>
          <p:nvPr>
            <p:ph type="sldNum" sz="quarter" idx="12"/>
          </p:nvPr>
        </p:nvSpPr>
        <p:spPr/>
        <p:txBody>
          <a:bodyPr/>
          <a:lstStyle/>
          <a:p>
            <a:fld id="{AF5E2773-EF64-5C4B-9169-31EA47BAA2AA}" type="slidenum">
              <a:rPr lang="en-US" smtClean="0"/>
              <a:t>‹#›</a:t>
            </a:fld>
            <a:endParaRPr lang="en-US"/>
          </a:p>
        </p:txBody>
      </p:sp>
    </p:spTree>
    <p:extLst>
      <p:ext uri="{BB962C8B-B14F-4D97-AF65-F5344CB8AC3E}">
        <p14:creationId xmlns:p14="http://schemas.microsoft.com/office/powerpoint/2010/main" val="1499052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3-Cont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FAF5B-4D18-4A0F-A2E8-FFD8D0CD3967}"/>
              </a:ext>
            </a:extLst>
          </p:cNvPr>
          <p:cNvSpPr>
            <a:spLocks noGrp="1"/>
          </p:cNvSpPr>
          <p:nvPr>
            <p:ph type="title" hasCustomPrompt="1"/>
          </p:nvPr>
        </p:nvSpPr>
        <p:spPr>
          <a:xfrm>
            <a:off x="339725" y="319406"/>
            <a:ext cx="11512550" cy="348932"/>
          </a:xfrm>
        </p:spPr>
        <p:txBody>
          <a:bodyPr/>
          <a:lstStyle>
            <a:lvl1pPr>
              <a:defRPr/>
            </a:lvl1pPr>
          </a:lstStyle>
          <a:p>
            <a:r>
              <a:rPr lang="en-US" dirty="0"/>
              <a:t>Contents</a:t>
            </a:r>
          </a:p>
        </p:txBody>
      </p:sp>
      <p:sp>
        <p:nvSpPr>
          <p:cNvPr id="10" name="Text Placeholder 7">
            <a:extLst>
              <a:ext uri="{FF2B5EF4-FFF2-40B4-BE49-F238E27FC236}">
                <a16:creationId xmlns:a16="http://schemas.microsoft.com/office/drawing/2014/main" id="{DDC7EDB6-3C43-4FFD-99DA-2DBD8F21768C}"/>
              </a:ext>
            </a:extLst>
          </p:cNvPr>
          <p:cNvSpPr>
            <a:spLocks noGrp="1"/>
          </p:cNvSpPr>
          <p:nvPr>
            <p:ph type="body" sz="quarter" idx="13" hasCustomPrompt="1"/>
          </p:nvPr>
        </p:nvSpPr>
        <p:spPr>
          <a:xfrm>
            <a:off x="339725" y="767476"/>
            <a:ext cx="11512550" cy="253604"/>
          </a:xfrm>
        </p:spPr>
        <p:txBody>
          <a:bodyPr/>
          <a:lstStyle>
            <a:lvl1pPr>
              <a:defRPr>
                <a:solidFill>
                  <a:schemeClr val="accent6"/>
                </a:solidFill>
                <a:latin typeface="Montserrat" panose="00000500000000000000" pitchFamily="2" charset="0"/>
              </a:defRPr>
            </a:lvl1pPr>
          </a:lstStyle>
          <a:p>
            <a:pPr lvl="0"/>
            <a:r>
              <a:rPr lang="en-US" dirty="0"/>
              <a:t>Title here (or delete)</a:t>
            </a:r>
          </a:p>
          <a:p>
            <a:pPr lvl="1"/>
            <a:endParaRPr lang="en-US" dirty="0"/>
          </a:p>
        </p:txBody>
      </p:sp>
      <p:sp>
        <p:nvSpPr>
          <p:cNvPr id="14" name="Text Placeholder 13">
            <a:extLst>
              <a:ext uri="{FF2B5EF4-FFF2-40B4-BE49-F238E27FC236}">
                <a16:creationId xmlns:a16="http://schemas.microsoft.com/office/drawing/2014/main" id="{9FC93C05-102B-47DD-A161-AD0146FD51CC}"/>
              </a:ext>
            </a:extLst>
          </p:cNvPr>
          <p:cNvSpPr>
            <a:spLocks noGrp="1"/>
          </p:cNvSpPr>
          <p:nvPr>
            <p:ph type="body" sz="quarter" idx="14" hasCustomPrompt="1"/>
          </p:nvPr>
        </p:nvSpPr>
        <p:spPr>
          <a:xfrm>
            <a:off x="858838" y="1330325"/>
            <a:ext cx="5100637" cy="365125"/>
          </a:xfrm>
        </p:spPr>
        <p:txBody>
          <a:bodyPr anchor="ctr"/>
          <a:lstStyle>
            <a:lvl1pPr>
              <a:defRPr sz="1300">
                <a:latin typeface="Montserrat" panose="00000500000000000000" pitchFamily="2" charset="0"/>
              </a:defRPr>
            </a:lvl1pPr>
          </a:lstStyle>
          <a:p>
            <a:pPr lvl="0"/>
            <a:r>
              <a:rPr lang="en-US" dirty="0"/>
              <a:t>Item #1</a:t>
            </a:r>
          </a:p>
        </p:txBody>
      </p:sp>
      <p:sp>
        <p:nvSpPr>
          <p:cNvPr id="16" name="Text Placeholder 13">
            <a:extLst>
              <a:ext uri="{FF2B5EF4-FFF2-40B4-BE49-F238E27FC236}">
                <a16:creationId xmlns:a16="http://schemas.microsoft.com/office/drawing/2014/main" id="{B3EA912E-EEFD-4344-ACEC-122B095EA16E}"/>
              </a:ext>
            </a:extLst>
          </p:cNvPr>
          <p:cNvSpPr>
            <a:spLocks noGrp="1"/>
          </p:cNvSpPr>
          <p:nvPr>
            <p:ph type="body" sz="quarter" idx="15" hasCustomPrompt="1"/>
          </p:nvPr>
        </p:nvSpPr>
        <p:spPr>
          <a:xfrm>
            <a:off x="858838" y="1827601"/>
            <a:ext cx="5100637" cy="365125"/>
          </a:xfrm>
        </p:spPr>
        <p:txBody>
          <a:bodyPr anchor="ctr"/>
          <a:lstStyle>
            <a:lvl1pPr>
              <a:defRPr sz="1300">
                <a:latin typeface="Montserrat" panose="00000500000000000000" pitchFamily="2" charset="0"/>
              </a:defRPr>
            </a:lvl1pPr>
          </a:lstStyle>
          <a:p>
            <a:pPr lvl="0"/>
            <a:r>
              <a:rPr lang="en-US" dirty="0"/>
              <a:t>Item #2</a:t>
            </a:r>
          </a:p>
        </p:txBody>
      </p:sp>
      <p:sp>
        <p:nvSpPr>
          <p:cNvPr id="18" name="Text Placeholder 13">
            <a:extLst>
              <a:ext uri="{FF2B5EF4-FFF2-40B4-BE49-F238E27FC236}">
                <a16:creationId xmlns:a16="http://schemas.microsoft.com/office/drawing/2014/main" id="{652D7469-535C-4FE6-A1DF-79D2EB281F99}"/>
              </a:ext>
            </a:extLst>
          </p:cNvPr>
          <p:cNvSpPr>
            <a:spLocks noGrp="1"/>
          </p:cNvSpPr>
          <p:nvPr>
            <p:ph type="body" sz="quarter" idx="16" hasCustomPrompt="1"/>
          </p:nvPr>
        </p:nvSpPr>
        <p:spPr>
          <a:xfrm>
            <a:off x="858838" y="2324877"/>
            <a:ext cx="5100637" cy="365125"/>
          </a:xfrm>
        </p:spPr>
        <p:txBody>
          <a:bodyPr anchor="ctr"/>
          <a:lstStyle>
            <a:lvl1pPr>
              <a:defRPr sz="1300">
                <a:latin typeface="Montserrat" panose="00000500000000000000" pitchFamily="2" charset="0"/>
              </a:defRPr>
            </a:lvl1pPr>
          </a:lstStyle>
          <a:p>
            <a:pPr lvl="0"/>
            <a:r>
              <a:rPr lang="en-US" dirty="0"/>
              <a:t>Item #3</a:t>
            </a:r>
          </a:p>
        </p:txBody>
      </p:sp>
      <p:sp>
        <p:nvSpPr>
          <p:cNvPr id="20" name="Text Placeholder 13">
            <a:extLst>
              <a:ext uri="{FF2B5EF4-FFF2-40B4-BE49-F238E27FC236}">
                <a16:creationId xmlns:a16="http://schemas.microsoft.com/office/drawing/2014/main" id="{A6E730F8-2A96-4E2C-B306-82E63092A436}"/>
              </a:ext>
            </a:extLst>
          </p:cNvPr>
          <p:cNvSpPr>
            <a:spLocks noGrp="1"/>
          </p:cNvSpPr>
          <p:nvPr>
            <p:ph type="body" sz="quarter" idx="17" hasCustomPrompt="1"/>
          </p:nvPr>
        </p:nvSpPr>
        <p:spPr>
          <a:xfrm>
            <a:off x="858838" y="2822153"/>
            <a:ext cx="5100637" cy="365125"/>
          </a:xfrm>
        </p:spPr>
        <p:txBody>
          <a:bodyPr anchor="ctr"/>
          <a:lstStyle>
            <a:lvl1pPr>
              <a:defRPr sz="1300">
                <a:latin typeface="Montserrat" panose="00000500000000000000" pitchFamily="2" charset="0"/>
              </a:defRPr>
            </a:lvl1pPr>
          </a:lstStyle>
          <a:p>
            <a:pPr lvl="0"/>
            <a:r>
              <a:rPr lang="en-US" dirty="0"/>
              <a:t>Item #4</a:t>
            </a:r>
          </a:p>
        </p:txBody>
      </p:sp>
      <p:sp>
        <p:nvSpPr>
          <p:cNvPr id="22" name="Text Placeholder 13">
            <a:extLst>
              <a:ext uri="{FF2B5EF4-FFF2-40B4-BE49-F238E27FC236}">
                <a16:creationId xmlns:a16="http://schemas.microsoft.com/office/drawing/2014/main" id="{30049774-C6AC-46C7-857B-6B076A15F4B9}"/>
              </a:ext>
            </a:extLst>
          </p:cNvPr>
          <p:cNvSpPr>
            <a:spLocks noGrp="1"/>
          </p:cNvSpPr>
          <p:nvPr>
            <p:ph type="body" sz="quarter" idx="18" hasCustomPrompt="1"/>
          </p:nvPr>
        </p:nvSpPr>
        <p:spPr>
          <a:xfrm>
            <a:off x="858838" y="3319429"/>
            <a:ext cx="5100637" cy="365125"/>
          </a:xfrm>
        </p:spPr>
        <p:txBody>
          <a:bodyPr anchor="ctr"/>
          <a:lstStyle>
            <a:lvl1pPr>
              <a:defRPr sz="1300">
                <a:latin typeface="Montserrat" panose="00000500000000000000" pitchFamily="2" charset="0"/>
              </a:defRPr>
            </a:lvl1pPr>
          </a:lstStyle>
          <a:p>
            <a:pPr lvl="0"/>
            <a:r>
              <a:rPr lang="en-US" dirty="0"/>
              <a:t>Item #5</a:t>
            </a:r>
          </a:p>
        </p:txBody>
      </p:sp>
      <p:sp>
        <p:nvSpPr>
          <p:cNvPr id="24" name="Text Placeholder 13">
            <a:extLst>
              <a:ext uri="{FF2B5EF4-FFF2-40B4-BE49-F238E27FC236}">
                <a16:creationId xmlns:a16="http://schemas.microsoft.com/office/drawing/2014/main" id="{660551CF-FB1D-4C0E-9728-F06CDE41FC34}"/>
              </a:ext>
            </a:extLst>
          </p:cNvPr>
          <p:cNvSpPr>
            <a:spLocks noGrp="1"/>
          </p:cNvSpPr>
          <p:nvPr>
            <p:ph type="body" sz="quarter" idx="19" hasCustomPrompt="1"/>
          </p:nvPr>
        </p:nvSpPr>
        <p:spPr>
          <a:xfrm>
            <a:off x="858838" y="3816705"/>
            <a:ext cx="5100637" cy="365125"/>
          </a:xfrm>
        </p:spPr>
        <p:txBody>
          <a:bodyPr anchor="ctr"/>
          <a:lstStyle>
            <a:lvl1pPr>
              <a:defRPr sz="1300">
                <a:latin typeface="Montserrat" panose="00000500000000000000" pitchFamily="2" charset="0"/>
              </a:defRPr>
            </a:lvl1pPr>
          </a:lstStyle>
          <a:p>
            <a:pPr lvl="0"/>
            <a:r>
              <a:rPr lang="en-US" dirty="0"/>
              <a:t>Item #6</a:t>
            </a:r>
          </a:p>
        </p:txBody>
      </p:sp>
      <p:sp>
        <p:nvSpPr>
          <p:cNvPr id="26" name="Text Placeholder 13">
            <a:extLst>
              <a:ext uri="{FF2B5EF4-FFF2-40B4-BE49-F238E27FC236}">
                <a16:creationId xmlns:a16="http://schemas.microsoft.com/office/drawing/2014/main" id="{D3836B25-426E-4E54-94BF-9F2097F0F1F1}"/>
              </a:ext>
            </a:extLst>
          </p:cNvPr>
          <p:cNvSpPr>
            <a:spLocks noGrp="1"/>
          </p:cNvSpPr>
          <p:nvPr>
            <p:ph type="body" sz="quarter" idx="20" hasCustomPrompt="1"/>
          </p:nvPr>
        </p:nvSpPr>
        <p:spPr>
          <a:xfrm>
            <a:off x="858838" y="4313981"/>
            <a:ext cx="5100637" cy="365125"/>
          </a:xfrm>
        </p:spPr>
        <p:txBody>
          <a:bodyPr anchor="ctr"/>
          <a:lstStyle>
            <a:lvl1pPr>
              <a:defRPr sz="1300">
                <a:latin typeface="Montserrat" panose="00000500000000000000" pitchFamily="2" charset="0"/>
              </a:defRPr>
            </a:lvl1pPr>
          </a:lstStyle>
          <a:p>
            <a:pPr lvl="0"/>
            <a:r>
              <a:rPr lang="en-US" dirty="0"/>
              <a:t>Item #7</a:t>
            </a:r>
          </a:p>
        </p:txBody>
      </p:sp>
      <p:sp>
        <p:nvSpPr>
          <p:cNvPr id="28" name="Text Placeholder 13">
            <a:extLst>
              <a:ext uri="{FF2B5EF4-FFF2-40B4-BE49-F238E27FC236}">
                <a16:creationId xmlns:a16="http://schemas.microsoft.com/office/drawing/2014/main" id="{7C2E4A7A-754A-499B-A2DF-03FF02C9D7BA}"/>
              </a:ext>
            </a:extLst>
          </p:cNvPr>
          <p:cNvSpPr>
            <a:spLocks noGrp="1"/>
          </p:cNvSpPr>
          <p:nvPr>
            <p:ph type="body" sz="quarter" idx="21" hasCustomPrompt="1"/>
          </p:nvPr>
        </p:nvSpPr>
        <p:spPr>
          <a:xfrm>
            <a:off x="858838" y="4811257"/>
            <a:ext cx="5100637" cy="365125"/>
          </a:xfrm>
        </p:spPr>
        <p:txBody>
          <a:bodyPr anchor="ctr"/>
          <a:lstStyle>
            <a:lvl1pPr>
              <a:defRPr sz="1300">
                <a:latin typeface="Montserrat" panose="00000500000000000000" pitchFamily="2" charset="0"/>
              </a:defRPr>
            </a:lvl1pPr>
          </a:lstStyle>
          <a:p>
            <a:pPr lvl="0"/>
            <a:r>
              <a:rPr lang="en-US" dirty="0"/>
              <a:t>Item #8</a:t>
            </a:r>
          </a:p>
        </p:txBody>
      </p:sp>
      <p:sp>
        <p:nvSpPr>
          <p:cNvPr id="30" name="Text Placeholder 13">
            <a:extLst>
              <a:ext uri="{FF2B5EF4-FFF2-40B4-BE49-F238E27FC236}">
                <a16:creationId xmlns:a16="http://schemas.microsoft.com/office/drawing/2014/main" id="{B28EF28F-A657-4B3E-A05C-94DD0B96D9E6}"/>
              </a:ext>
            </a:extLst>
          </p:cNvPr>
          <p:cNvSpPr>
            <a:spLocks noGrp="1"/>
          </p:cNvSpPr>
          <p:nvPr>
            <p:ph type="body" sz="quarter" idx="22" hasCustomPrompt="1"/>
          </p:nvPr>
        </p:nvSpPr>
        <p:spPr>
          <a:xfrm>
            <a:off x="858838" y="5308533"/>
            <a:ext cx="5100637" cy="365125"/>
          </a:xfrm>
        </p:spPr>
        <p:txBody>
          <a:bodyPr anchor="ctr"/>
          <a:lstStyle>
            <a:lvl1pPr>
              <a:defRPr sz="1300">
                <a:latin typeface="Montserrat" panose="00000500000000000000" pitchFamily="2" charset="0"/>
              </a:defRPr>
            </a:lvl1pPr>
          </a:lstStyle>
          <a:p>
            <a:pPr lvl="0"/>
            <a:r>
              <a:rPr lang="en-US" dirty="0"/>
              <a:t>Item #9</a:t>
            </a:r>
          </a:p>
        </p:txBody>
      </p:sp>
      <p:sp>
        <p:nvSpPr>
          <p:cNvPr id="32" name="Text Placeholder 13">
            <a:extLst>
              <a:ext uri="{FF2B5EF4-FFF2-40B4-BE49-F238E27FC236}">
                <a16:creationId xmlns:a16="http://schemas.microsoft.com/office/drawing/2014/main" id="{18AEB102-6AEC-4064-B78E-316854723C9B}"/>
              </a:ext>
            </a:extLst>
          </p:cNvPr>
          <p:cNvSpPr>
            <a:spLocks noGrp="1"/>
          </p:cNvSpPr>
          <p:nvPr>
            <p:ph type="body" sz="quarter" idx="23" hasCustomPrompt="1"/>
          </p:nvPr>
        </p:nvSpPr>
        <p:spPr>
          <a:xfrm>
            <a:off x="858838" y="5810885"/>
            <a:ext cx="5100637" cy="365125"/>
          </a:xfrm>
        </p:spPr>
        <p:txBody>
          <a:bodyPr anchor="ctr"/>
          <a:lstStyle>
            <a:lvl1pPr>
              <a:defRPr sz="1300">
                <a:latin typeface="Montserrat" panose="00000500000000000000" pitchFamily="2" charset="0"/>
              </a:defRPr>
            </a:lvl1pPr>
          </a:lstStyle>
          <a:p>
            <a:pPr lvl="0"/>
            <a:r>
              <a:rPr lang="en-US" dirty="0"/>
              <a:t>Item #10</a:t>
            </a:r>
          </a:p>
        </p:txBody>
      </p:sp>
      <p:sp>
        <p:nvSpPr>
          <p:cNvPr id="34" name="Text Placeholder 33">
            <a:extLst>
              <a:ext uri="{FF2B5EF4-FFF2-40B4-BE49-F238E27FC236}">
                <a16:creationId xmlns:a16="http://schemas.microsoft.com/office/drawing/2014/main" id="{7424A359-DB35-4ADE-824E-AC0B94F3C99D}"/>
              </a:ext>
            </a:extLst>
          </p:cNvPr>
          <p:cNvSpPr>
            <a:spLocks noGrp="1"/>
          </p:cNvSpPr>
          <p:nvPr>
            <p:ph type="body" sz="quarter" idx="24" hasCustomPrompt="1"/>
          </p:nvPr>
        </p:nvSpPr>
        <p:spPr>
          <a:xfrm>
            <a:off x="339725" y="1330325"/>
            <a:ext cx="365760" cy="365125"/>
          </a:xfrm>
          <a:solidFill>
            <a:schemeClr val="accent1"/>
          </a:solidFill>
          <a:ln>
            <a:noFill/>
          </a:ln>
        </p:spPr>
        <p:txBody>
          <a:bodyPr anchor="ctr"/>
          <a:lstStyle>
            <a:lvl1pPr algn="ctr">
              <a:defRPr sz="1400">
                <a:solidFill>
                  <a:schemeClr val="bg1"/>
                </a:solidFill>
                <a:latin typeface="+mj-lt"/>
              </a:defRPr>
            </a:lvl1pPr>
          </a:lstStyle>
          <a:p>
            <a:pPr lvl="0"/>
            <a:r>
              <a:rPr lang="en-US" dirty="0"/>
              <a:t>#</a:t>
            </a:r>
          </a:p>
        </p:txBody>
      </p:sp>
      <p:sp>
        <p:nvSpPr>
          <p:cNvPr id="35" name="Text Placeholder 33">
            <a:extLst>
              <a:ext uri="{FF2B5EF4-FFF2-40B4-BE49-F238E27FC236}">
                <a16:creationId xmlns:a16="http://schemas.microsoft.com/office/drawing/2014/main" id="{D7D7351D-3F2C-4FC5-A796-BA0263032340}"/>
              </a:ext>
            </a:extLst>
          </p:cNvPr>
          <p:cNvSpPr>
            <a:spLocks noGrp="1"/>
          </p:cNvSpPr>
          <p:nvPr>
            <p:ph type="body" sz="quarter" idx="25" hasCustomPrompt="1"/>
          </p:nvPr>
        </p:nvSpPr>
        <p:spPr>
          <a:xfrm>
            <a:off x="339725" y="1828165"/>
            <a:ext cx="365760" cy="365125"/>
          </a:xfrm>
          <a:solidFill>
            <a:schemeClr val="accent1"/>
          </a:solidFill>
          <a:ln>
            <a:noFill/>
          </a:ln>
        </p:spPr>
        <p:txBody>
          <a:bodyPr anchor="ctr"/>
          <a:lstStyle>
            <a:lvl1pPr algn="ctr">
              <a:defRPr sz="1400">
                <a:solidFill>
                  <a:schemeClr val="bg1"/>
                </a:solidFill>
                <a:latin typeface="+mj-lt"/>
              </a:defRPr>
            </a:lvl1pPr>
          </a:lstStyle>
          <a:p>
            <a:pPr lvl="0"/>
            <a:r>
              <a:rPr lang="en-US" dirty="0"/>
              <a:t>#</a:t>
            </a:r>
          </a:p>
        </p:txBody>
      </p:sp>
      <p:sp>
        <p:nvSpPr>
          <p:cNvPr id="36" name="Text Placeholder 33">
            <a:extLst>
              <a:ext uri="{FF2B5EF4-FFF2-40B4-BE49-F238E27FC236}">
                <a16:creationId xmlns:a16="http://schemas.microsoft.com/office/drawing/2014/main" id="{0E6F3B5D-4A58-4EE0-860B-D93208E4C84F}"/>
              </a:ext>
            </a:extLst>
          </p:cNvPr>
          <p:cNvSpPr>
            <a:spLocks noGrp="1"/>
          </p:cNvSpPr>
          <p:nvPr>
            <p:ph type="body" sz="quarter" idx="26" hasCustomPrompt="1"/>
          </p:nvPr>
        </p:nvSpPr>
        <p:spPr>
          <a:xfrm>
            <a:off x="339725" y="2326005"/>
            <a:ext cx="365760" cy="365125"/>
          </a:xfrm>
          <a:solidFill>
            <a:schemeClr val="accent1"/>
          </a:solidFill>
          <a:ln>
            <a:noFill/>
          </a:ln>
        </p:spPr>
        <p:txBody>
          <a:bodyPr anchor="ctr"/>
          <a:lstStyle>
            <a:lvl1pPr algn="ctr">
              <a:defRPr sz="1400">
                <a:solidFill>
                  <a:schemeClr val="bg1"/>
                </a:solidFill>
                <a:latin typeface="+mj-lt"/>
              </a:defRPr>
            </a:lvl1pPr>
          </a:lstStyle>
          <a:p>
            <a:pPr lvl="0"/>
            <a:r>
              <a:rPr lang="en-US" dirty="0"/>
              <a:t>#</a:t>
            </a:r>
          </a:p>
        </p:txBody>
      </p:sp>
      <p:sp>
        <p:nvSpPr>
          <p:cNvPr id="37" name="Text Placeholder 33">
            <a:extLst>
              <a:ext uri="{FF2B5EF4-FFF2-40B4-BE49-F238E27FC236}">
                <a16:creationId xmlns:a16="http://schemas.microsoft.com/office/drawing/2014/main" id="{3F9AEF6E-E371-4715-A943-996A5296542A}"/>
              </a:ext>
            </a:extLst>
          </p:cNvPr>
          <p:cNvSpPr>
            <a:spLocks noGrp="1"/>
          </p:cNvSpPr>
          <p:nvPr>
            <p:ph type="body" sz="quarter" idx="27" hasCustomPrompt="1"/>
          </p:nvPr>
        </p:nvSpPr>
        <p:spPr>
          <a:xfrm>
            <a:off x="339725" y="2823845"/>
            <a:ext cx="365760" cy="365125"/>
          </a:xfrm>
          <a:solidFill>
            <a:schemeClr val="accent1"/>
          </a:solidFill>
          <a:ln>
            <a:noFill/>
          </a:ln>
        </p:spPr>
        <p:txBody>
          <a:bodyPr anchor="ctr"/>
          <a:lstStyle>
            <a:lvl1pPr algn="ctr">
              <a:defRPr sz="1400">
                <a:solidFill>
                  <a:schemeClr val="bg1"/>
                </a:solidFill>
                <a:latin typeface="+mj-lt"/>
              </a:defRPr>
            </a:lvl1pPr>
          </a:lstStyle>
          <a:p>
            <a:pPr lvl="0"/>
            <a:r>
              <a:rPr lang="en-US" dirty="0"/>
              <a:t>#</a:t>
            </a:r>
          </a:p>
        </p:txBody>
      </p:sp>
      <p:sp>
        <p:nvSpPr>
          <p:cNvPr id="38" name="Text Placeholder 33">
            <a:extLst>
              <a:ext uri="{FF2B5EF4-FFF2-40B4-BE49-F238E27FC236}">
                <a16:creationId xmlns:a16="http://schemas.microsoft.com/office/drawing/2014/main" id="{AA0726A5-6BE1-4184-878F-327E27143FAA}"/>
              </a:ext>
            </a:extLst>
          </p:cNvPr>
          <p:cNvSpPr>
            <a:spLocks noGrp="1"/>
          </p:cNvSpPr>
          <p:nvPr>
            <p:ph type="body" sz="quarter" idx="28" hasCustomPrompt="1"/>
          </p:nvPr>
        </p:nvSpPr>
        <p:spPr>
          <a:xfrm>
            <a:off x="339725" y="3321685"/>
            <a:ext cx="365760" cy="365125"/>
          </a:xfrm>
          <a:solidFill>
            <a:schemeClr val="accent1"/>
          </a:solidFill>
          <a:ln>
            <a:noFill/>
          </a:ln>
        </p:spPr>
        <p:txBody>
          <a:bodyPr anchor="ctr"/>
          <a:lstStyle>
            <a:lvl1pPr algn="ctr">
              <a:defRPr sz="1400">
                <a:solidFill>
                  <a:schemeClr val="bg1"/>
                </a:solidFill>
                <a:latin typeface="+mj-lt"/>
              </a:defRPr>
            </a:lvl1pPr>
          </a:lstStyle>
          <a:p>
            <a:pPr lvl="0"/>
            <a:r>
              <a:rPr lang="en-US" dirty="0"/>
              <a:t>#</a:t>
            </a:r>
          </a:p>
        </p:txBody>
      </p:sp>
      <p:sp>
        <p:nvSpPr>
          <p:cNvPr id="39" name="Text Placeholder 33">
            <a:extLst>
              <a:ext uri="{FF2B5EF4-FFF2-40B4-BE49-F238E27FC236}">
                <a16:creationId xmlns:a16="http://schemas.microsoft.com/office/drawing/2014/main" id="{D40AD7BE-3404-42C5-BAAD-2296905D07BF}"/>
              </a:ext>
            </a:extLst>
          </p:cNvPr>
          <p:cNvSpPr>
            <a:spLocks noGrp="1"/>
          </p:cNvSpPr>
          <p:nvPr>
            <p:ph type="body" sz="quarter" idx="29" hasCustomPrompt="1"/>
          </p:nvPr>
        </p:nvSpPr>
        <p:spPr>
          <a:xfrm>
            <a:off x="339725" y="3819525"/>
            <a:ext cx="365760" cy="365125"/>
          </a:xfrm>
          <a:solidFill>
            <a:schemeClr val="accent1"/>
          </a:solidFill>
          <a:ln>
            <a:noFill/>
          </a:ln>
        </p:spPr>
        <p:txBody>
          <a:bodyPr anchor="ctr"/>
          <a:lstStyle>
            <a:lvl1pPr algn="ctr">
              <a:defRPr sz="1400">
                <a:solidFill>
                  <a:schemeClr val="bg1"/>
                </a:solidFill>
                <a:latin typeface="+mj-lt"/>
              </a:defRPr>
            </a:lvl1pPr>
          </a:lstStyle>
          <a:p>
            <a:pPr lvl="0"/>
            <a:r>
              <a:rPr lang="en-US" dirty="0"/>
              <a:t>#</a:t>
            </a:r>
          </a:p>
        </p:txBody>
      </p:sp>
      <p:sp>
        <p:nvSpPr>
          <p:cNvPr id="40" name="Text Placeholder 33">
            <a:extLst>
              <a:ext uri="{FF2B5EF4-FFF2-40B4-BE49-F238E27FC236}">
                <a16:creationId xmlns:a16="http://schemas.microsoft.com/office/drawing/2014/main" id="{E5857940-0FE1-4102-B121-D50A09D8FC9B}"/>
              </a:ext>
            </a:extLst>
          </p:cNvPr>
          <p:cNvSpPr>
            <a:spLocks noGrp="1"/>
          </p:cNvSpPr>
          <p:nvPr>
            <p:ph type="body" sz="quarter" idx="30" hasCustomPrompt="1"/>
          </p:nvPr>
        </p:nvSpPr>
        <p:spPr>
          <a:xfrm>
            <a:off x="339725" y="4317365"/>
            <a:ext cx="365760" cy="365125"/>
          </a:xfrm>
          <a:solidFill>
            <a:schemeClr val="accent1"/>
          </a:solidFill>
          <a:ln>
            <a:noFill/>
          </a:ln>
        </p:spPr>
        <p:txBody>
          <a:bodyPr anchor="ctr"/>
          <a:lstStyle>
            <a:lvl1pPr algn="ctr">
              <a:defRPr sz="1400">
                <a:solidFill>
                  <a:schemeClr val="bg1"/>
                </a:solidFill>
                <a:latin typeface="+mj-lt"/>
              </a:defRPr>
            </a:lvl1pPr>
          </a:lstStyle>
          <a:p>
            <a:pPr lvl="0"/>
            <a:r>
              <a:rPr lang="en-US" dirty="0"/>
              <a:t>#</a:t>
            </a:r>
          </a:p>
        </p:txBody>
      </p:sp>
      <p:sp>
        <p:nvSpPr>
          <p:cNvPr id="41" name="Text Placeholder 33">
            <a:extLst>
              <a:ext uri="{FF2B5EF4-FFF2-40B4-BE49-F238E27FC236}">
                <a16:creationId xmlns:a16="http://schemas.microsoft.com/office/drawing/2014/main" id="{5BEC8CBC-BC08-43C1-A0DE-07047F205C9E}"/>
              </a:ext>
            </a:extLst>
          </p:cNvPr>
          <p:cNvSpPr>
            <a:spLocks noGrp="1"/>
          </p:cNvSpPr>
          <p:nvPr>
            <p:ph type="body" sz="quarter" idx="31" hasCustomPrompt="1"/>
          </p:nvPr>
        </p:nvSpPr>
        <p:spPr>
          <a:xfrm>
            <a:off x="339725" y="4815205"/>
            <a:ext cx="365760" cy="365125"/>
          </a:xfrm>
          <a:solidFill>
            <a:schemeClr val="accent1"/>
          </a:solidFill>
          <a:ln>
            <a:noFill/>
          </a:ln>
        </p:spPr>
        <p:txBody>
          <a:bodyPr anchor="ctr"/>
          <a:lstStyle>
            <a:lvl1pPr algn="ctr">
              <a:defRPr sz="1400">
                <a:solidFill>
                  <a:schemeClr val="bg1"/>
                </a:solidFill>
                <a:latin typeface="+mj-lt"/>
              </a:defRPr>
            </a:lvl1pPr>
          </a:lstStyle>
          <a:p>
            <a:pPr lvl="0"/>
            <a:r>
              <a:rPr lang="en-US" dirty="0"/>
              <a:t>#</a:t>
            </a:r>
          </a:p>
        </p:txBody>
      </p:sp>
      <p:sp>
        <p:nvSpPr>
          <p:cNvPr id="42" name="Text Placeholder 33">
            <a:extLst>
              <a:ext uri="{FF2B5EF4-FFF2-40B4-BE49-F238E27FC236}">
                <a16:creationId xmlns:a16="http://schemas.microsoft.com/office/drawing/2014/main" id="{7059C25E-C217-4D74-B6DC-69B8B427F8D3}"/>
              </a:ext>
            </a:extLst>
          </p:cNvPr>
          <p:cNvSpPr>
            <a:spLocks noGrp="1"/>
          </p:cNvSpPr>
          <p:nvPr>
            <p:ph type="body" sz="quarter" idx="32" hasCustomPrompt="1"/>
          </p:nvPr>
        </p:nvSpPr>
        <p:spPr>
          <a:xfrm>
            <a:off x="339725" y="5313045"/>
            <a:ext cx="365760" cy="365125"/>
          </a:xfrm>
          <a:solidFill>
            <a:schemeClr val="accent1"/>
          </a:solidFill>
          <a:ln>
            <a:noFill/>
          </a:ln>
        </p:spPr>
        <p:txBody>
          <a:bodyPr anchor="ctr"/>
          <a:lstStyle>
            <a:lvl1pPr algn="ctr">
              <a:defRPr sz="1400">
                <a:solidFill>
                  <a:schemeClr val="bg1"/>
                </a:solidFill>
                <a:latin typeface="+mj-lt"/>
              </a:defRPr>
            </a:lvl1pPr>
          </a:lstStyle>
          <a:p>
            <a:pPr lvl="0"/>
            <a:r>
              <a:rPr lang="en-US" dirty="0"/>
              <a:t>#</a:t>
            </a:r>
          </a:p>
        </p:txBody>
      </p:sp>
      <p:sp>
        <p:nvSpPr>
          <p:cNvPr id="43" name="Text Placeholder 33">
            <a:extLst>
              <a:ext uri="{FF2B5EF4-FFF2-40B4-BE49-F238E27FC236}">
                <a16:creationId xmlns:a16="http://schemas.microsoft.com/office/drawing/2014/main" id="{FBE78F92-7CDB-4E41-BA0D-98197D6CD7F5}"/>
              </a:ext>
            </a:extLst>
          </p:cNvPr>
          <p:cNvSpPr>
            <a:spLocks noGrp="1"/>
          </p:cNvSpPr>
          <p:nvPr>
            <p:ph type="body" sz="quarter" idx="33" hasCustomPrompt="1"/>
          </p:nvPr>
        </p:nvSpPr>
        <p:spPr>
          <a:xfrm>
            <a:off x="339725" y="5810885"/>
            <a:ext cx="365760" cy="365125"/>
          </a:xfrm>
          <a:solidFill>
            <a:schemeClr val="accent1"/>
          </a:solidFill>
          <a:ln>
            <a:noFill/>
          </a:ln>
        </p:spPr>
        <p:txBody>
          <a:bodyPr anchor="ctr"/>
          <a:lstStyle>
            <a:lvl1pPr algn="ctr">
              <a:defRPr sz="1400">
                <a:solidFill>
                  <a:schemeClr val="bg1"/>
                </a:solidFill>
                <a:latin typeface="+mj-lt"/>
              </a:defRPr>
            </a:lvl1pPr>
          </a:lstStyle>
          <a:p>
            <a:pPr lvl="0"/>
            <a:r>
              <a:rPr lang="en-US" dirty="0"/>
              <a:t>#</a:t>
            </a:r>
          </a:p>
        </p:txBody>
      </p:sp>
      <p:sp>
        <p:nvSpPr>
          <p:cNvPr id="27" name="Text Placeholder 13">
            <a:extLst>
              <a:ext uri="{FF2B5EF4-FFF2-40B4-BE49-F238E27FC236}">
                <a16:creationId xmlns:a16="http://schemas.microsoft.com/office/drawing/2014/main" id="{977547BB-24FB-46C9-898D-FE6A6CAFA097}"/>
              </a:ext>
            </a:extLst>
          </p:cNvPr>
          <p:cNvSpPr>
            <a:spLocks noGrp="1"/>
          </p:cNvSpPr>
          <p:nvPr>
            <p:ph type="body" sz="quarter" idx="34" hasCustomPrompt="1"/>
          </p:nvPr>
        </p:nvSpPr>
        <p:spPr>
          <a:xfrm>
            <a:off x="6748057" y="1330325"/>
            <a:ext cx="5100637" cy="365125"/>
          </a:xfrm>
        </p:spPr>
        <p:txBody>
          <a:bodyPr anchor="ctr"/>
          <a:lstStyle>
            <a:lvl1pPr>
              <a:defRPr sz="1300">
                <a:latin typeface="Montserrat" panose="00000500000000000000" pitchFamily="2" charset="0"/>
              </a:defRPr>
            </a:lvl1pPr>
          </a:lstStyle>
          <a:p>
            <a:pPr lvl="0"/>
            <a:r>
              <a:rPr lang="en-US" dirty="0"/>
              <a:t>Item #11 (delete if not needed)</a:t>
            </a:r>
          </a:p>
        </p:txBody>
      </p:sp>
      <p:sp>
        <p:nvSpPr>
          <p:cNvPr id="29" name="Text Placeholder 13">
            <a:extLst>
              <a:ext uri="{FF2B5EF4-FFF2-40B4-BE49-F238E27FC236}">
                <a16:creationId xmlns:a16="http://schemas.microsoft.com/office/drawing/2014/main" id="{E50BC06F-48CC-46E7-B273-28AD85B97243}"/>
              </a:ext>
            </a:extLst>
          </p:cNvPr>
          <p:cNvSpPr>
            <a:spLocks noGrp="1"/>
          </p:cNvSpPr>
          <p:nvPr>
            <p:ph type="body" sz="quarter" idx="35" hasCustomPrompt="1"/>
          </p:nvPr>
        </p:nvSpPr>
        <p:spPr>
          <a:xfrm>
            <a:off x="6748057" y="1827601"/>
            <a:ext cx="5100637" cy="365125"/>
          </a:xfrm>
        </p:spPr>
        <p:txBody>
          <a:bodyPr anchor="ctr"/>
          <a:lstStyle>
            <a:lvl1pPr>
              <a:defRPr sz="1300">
                <a:latin typeface="Montserrat" panose="00000500000000000000" pitchFamily="2" charset="0"/>
              </a:defRPr>
            </a:lvl1pPr>
          </a:lstStyle>
          <a:p>
            <a:pPr lvl="0"/>
            <a:r>
              <a:rPr lang="en-US" dirty="0"/>
              <a:t>Item #12</a:t>
            </a:r>
          </a:p>
        </p:txBody>
      </p:sp>
      <p:sp>
        <p:nvSpPr>
          <p:cNvPr id="31" name="Text Placeholder 13">
            <a:extLst>
              <a:ext uri="{FF2B5EF4-FFF2-40B4-BE49-F238E27FC236}">
                <a16:creationId xmlns:a16="http://schemas.microsoft.com/office/drawing/2014/main" id="{97520427-453E-4EEA-B03F-2F4FB9C7BE1A}"/>
              </a:ext>
            </a:extLst>
          </p:cNvPr>
          <p:cNvSpPr>
            <a:spLocks noGrp="1"/>
          </p:cNvSpPr>
          <p:nvPr>
            <p:ph type="body" sz="quarter" idx="36" hasCustomPrompt="1"/>
          </p:nvPr>
        </p:nvSpPr>
        <p:spPr>
          <a:xfrm>
            <a:off x="6748057" y="2324877"/>
            <a:ext cx="5100637" cy="365125"/>
          </a:xfrm>
        </p:spPr>
        <p:txBody>
          <a:bodyPr anchor="ctr"/>
          <a:lstStyle>
            <a:lvl1pPr>
              <a:defRPr sz="1300">
                <a:latin typeface="Montserrat" panose="00000500000000000000" pitchFamily="2" charset="0"/>
              </a:defRPr>
            </a:lvl1pPr>
          </a:lstStyle>
          <a:p>
            <a:pPr lvl="0"/>
            <a:r>
              <a:rPr lang="en-US" dirty="0"/>
              <a:t>Item #13 </a:t>
            </a:r>
          </a:p>
        </p:txBody>
      </p:sp>
      <p:sp>
        <p:nvSpPr>
          <p:cNvPr id="33" name="Text Placeholder 13">
            <a:extLst>
              <a:ext uri="{FF2B5EF4-FFF2-40B4-BE49-F238E27FC236}">
                <a16:creationId xmlns:a16="http://schemas.microsoft.com/office/drawing/2014/main" id="{BAE2DC93-EA12-499B-8DF3-EF19A370F8C7}"/>
              </a:ext>
            </a:extLst>
          </p:cNvPr>
          <p:cNvSpPr>
            <a:spLocks noGrp="1"/>
          </p:cNvSpPr>
          <p:nvPr>
            <p:ph type="body" sz="quarter" idx="37" hasCustomPrompt="1"/>
          </p:nvPr>
        </p:nvSpPr>
        <p:spPr>
          <a:xfrm>
            <a:off x="6748057" y="2822153"/>
            <a:ext cx="5100637" cy="365125"/>
          </a:xfrm>
        </p:spPr>
        <p:txBody>
          <a:bodyPr anchor="ctr"/>
          <a:lstStyle>
            <a:lvl1pPr>
              <a:defRPr sz="1300">
                <a:latin typeface="Montserrat" panose="00000500000000000000" pitchFamily="2" charset="0"/>
              </a:defRPr>
            </a:lvl1pPr>
          </a:lstStyle>
          <a:p>
            <a:pPr lvl="0"/>
            <a:r>
              <a:rPr lang="en-US" dirty="0"/>
              <a:t>Item #14</a:t>
            </a:r>
          </a:p>
        </p:txBody>
      </p:sp>
      <p:sp>
        <p:nvSpPr>
          <p:cNvPr id="44" name="Text Placeholder 13">
            <a:extLst>
              <a:ext uri="{FF2B5EF4-FFF2-40B4-BE49-F238E27FC236}">
                <a16:creationId xmlns:a16="http://schemas.microsoft.com/office/drawing/2014/main" id="{F8AC49B8-5A6B-4B7C-AE7B-A3D73AB84F51}"/>
              </a:ext>
            </a:extLst>
          </p:cNvPr>
          <p:cNvSpPr>
            <a:spLocks noGrp="1"/>
          </p:cNvSpPr>
          <p:nvPr>
            <p:ph type="body" sz="quarter" idx="38" hasCustomPrompt="1"/>
          </p:nvPr>
        </p:nvSpPr>
        <p:spPr>
          <a:xfrm>
            <a:off x="6748057" y="3319429"/>
            <a:ext cx="5100637" cy="365125"/>
          </a:xfrm>
        </p:spPr>
        <p:txBody>
          <a:bodyPr anchor="ctr"/>
          <a:lstStyle>
            <a:lvl1pPr>
              <a:defRPr sz="1300">
                <a:latin typeface="Montserrat" panose="00000500000000000000" pitchFamily="2" charset="0"/>
              </a:defRPr>
            </a:lvl1pPr>
          </a:lstStyle>
          <a:p>
            <a:pPr lvl="0"/>
            <a:r>
              <a:rPr lang="en-US" dirty="0"/>
              <a:t>Item #15</a:t>
            </a:r>
          </a:p>
        </p:txBody>
      </p:sp>
      <p:sp>
        <p:nvSpPr>
          <p:cNvPr id="45" name="Text Placeholder 13">
            <a:extLst>
              <a:ext uri="{FF2B5EF4-FFF2-40B4-BE49-F238E27FC236}">
                <a16:creationId xmlns:a16="http://schemas.microsoft.com/office/drawing/2014/main" id="{42B5DDBC-609A-4D17-9DF7-2A109EF55229}"/>
              </a:ext>
            </a:extLst>
          </p:cNvPr>
          <p:cNvSpPr>
            <a:spLocks noGrp="1"/>
          </p:cNvSpPr>
          <p:nvPr>
            <p:ph type="body" sz="quarter" idx="39" hasCustomPrompt="1"/>
          </p:nvPr>
        </p:nvSpPr>
        <p:spPr>
          <a:xfrm>
            <a:off x="6748057" y="3816705"/>
            <a:ext cx="5100637" cy="365125"/>
          </a:xfrm>
        </p:spPr>
        <p:txBody>
          <a:bodyPr anchor="ctr"/>
          <a:lstStyle>
            <a:lvl1pPr>
              <a:defRPr sz="1300">
                <a:latin typeface="Montserrat" panose="00000500000000000000" pitchFamily="2" charset="0"/>
              </a:defRPr>
            </a:lvl1pPr>
          </a:lstStyle>
          <a:p>
            <a:pPr lvl="0"/>
            <a:r>
              <a:rPr lang="en-US" dirty="0"/>
              <a:t>Item #16</a:t>
            </a:r>
          </a:p>
        </p:txBody>
      </p:sp>
      <p:sp>
        <p:nvSpPr>
          <p:cNvPr id="46" name="Text Placeholder 13">
            <a:extLst>
              <a:ext uri="{FF2B5EF4-FFF2-40B4-BE49-F238E27FC236}">
                <a16:creationId xmlns:a16="http://schemas.microsoft.com/office/drawing/2014/main" id="{0B078400-CC0E-4FFD-9753-3BD051127FB5}"/>
              </a:ext>
            </a:extLst>
          </p:cNvPr>
          <p:cNvSpPr>
            <a:spLocks noGrp="1"/>
          </p:cNvSpPr>
          <p:nvPr>
            <p:ph type="body" sz="quarter" idx="40" hasCustomPrompt="1"/>
          </p:nvPr>
        </p:nvSpPr>
        <p:spPr>
          <a:xfrm>
            <a:off x="6748057" y="4313981"/>
            <a:ext cx="5100637" cy="365125"/>
          </a:xfrm>
        </p:spPr>
        <p:txBody>
          <a:bodyPr anchor="ctr"/>
          <a:lstStyle>
            <a:lvl1pPr>
              <a:defRPr sz="1300">
                <a:latin typeface="Montserrat" panose="00000500000000000000" pitchFamily="2" charset="0"/>
              </a:defRPr>
            </a:lvl1pPr>
          </a:lstStyle>
          <a:p>
            <a:pPr lvl="0"/>
            <a:r>
              <a:rPr lang="en-US" dirty="0"/>
              <a:t>Item #17</a:t>
            </a:r>
          </a:p>
        </p:txBody>
      </p:sp>
      <p:sp>
        <p:nvSpPr>
          <p:cNvPr id="47" name="Text Placeholder 13">
            <a:extLst>
              <a:ext uri="{FF2B5EF4-FFF2-40B4-BE49-F238E27FC236}">
                <a16:creationId xmlns:a16="http://schemas.microsoft.com/office/drawing/2014/main" id="{CEEB1348-B1A5-4FE6-A2E1-3C4A0A915F6A}"/>
              </a:ext>
            </a:extLst>
          </p:cNvPr>
          <p:cNvSpPr>
            <a:spLocks noGrp="1"/>
          </p:cNvSpPr>
          <p:nvPr>
            <p:ph type="body" sz="quarter" idx="41" hasCustomPrompt="1"/>
          </p:nvPr>
        </p:nvSpPr>
        <p:spPr>
          <a:xfrm>
            <a:off x="6748057" y="4811257"/>
            <a:ext cx="5100637" cy="365125"/>
          </a:xfrm>
        </p:spPr>
        <p:txBody>
          <a:bodyPr anchor="ctr"/>
          <a:lstStyle>
            <a:lvl1pPr>
              <a:defRPr sz="1300">
                <a:latin typeface="Montserrat" panose="00000500000000000000" pitchFamily="2" charset="0"/>
              </a:defRPr>
            </a:lvl1pPr>
          </a:lstStyle>
          <a:p>
            <a:pPr lvl="0"/>
            <a:r>
              <a:rPr lang="en-US" dirty="0"/>
              <a:t>Item #18</a:t>
            </a:r>
          </a:p>
        </p:txBody>
      </p:sp>
      <p:sp>
        <p:nvSpPr>
          <p:cNvPr id="48" name="Text Placeholder 13">
            <a:extLst>
              <a:ext uri="{FF2B5EF4-FFF2-40B4-BE49-F238E27FC236}">
                <a16:creationId xmlns:a16="http://schemas.microsoft.com/office/drawing/2014/main" id="{7A760DD7-8FB4-4E7D-9C41-3F46EF485C0C}"/>
              </a:ext>
            </a:extLst>
          </p:cNvPr>
          <p:cNvSpPr>
            <a:spLocks noGrp="1"/>
          </p:cNvSpPr>
          <p:nvPr>
            <p:ph type="body" sz="quarter" idx="42" hasCustomPrompt="1"/>
          </p:nvPr>
        </p:nvSpPr>
        <p:spPr>
          <a:xfrm>
            <a:off x="6748057" y="5308533"/>
            <a:ext cx="5100637" cy="365125"/>
          </a:xfrm>
        </p:spPr>
        <p:txBody>
          <a:bodyPr anchor="ctr"/>
          <a:lstStyle>
            <a:lvl1pPr>
              <a:defRPr sz="1300">
                <a:latin typeface="Montserrat" panose="00000500000000000000" pitchFamily="2" charset="0"/>
              </a:defRPr>
            </a:lvl1pPr>
          </a:lstStyle>
          <a:p>
            <a:pPr lvl="0"/>
            <a:r>
              <a:rPr lang="en-US" dirty="0"/>
              <a:t>Item #19</a:t>
            </a:r>
          </a:p>
        </p:txBody>
      </p:sp>
      <p:sp>
        <p:nvSpPr>
          <p:cNvPr id="49" name="Text Placeholder 13">
            <a:extLst>
              <a:ext uri="{FF2B5EF4-FFF2-40B4-BE49-F238E27FC236}">
                <a16:creationId xmlns:a16="http://schemas.microsoft.com/office/drawing/2014/main" id="{D857E3C1-1099-4993-B5B8-767E3D1A8CD1}"/>
              </a:ext>
            </a:extLst>
          </p:cNvPr>
          <p:cNvSpPr>
            <a:spLocks noGrp="1"/>
          </p:cNvSpPr>
          <p:nvPr>
            <p:ph type="body" sz="quarter" idx="43" hasCustomPrompt="1"/>
          </p:nvPr>
        </p:nvSpPr>
        <p:spPr>
          <a:xfrm>
            <a:off x="6748057" y="5810885"/>
            <a:ext cx="5100637" cy="365125"/>
          </a:xfrm>
        </p:spPr>
        <p:txBody>
          <a:bodyPr anchor="ctr"/>
          <a:lstStyle>
            <a:lvl1pPr>
              <a:defRPr sz="1300">
                <a:latin typeface="Montserrat" panose="00000500000000000000" pitchFamily="2" charset="0"/>
              </a:defRPr>
            </a:lvl1pPr>
          </a:lstStyle>
          <a:p>
            <a:pPr lvl="0"/>
            <a:r>
              <a:rPr lang="en-US" dirty="0"/>
              <a:t>Item #20</a:t>
            </a:r>
          </a:p>
        </p:txBody>
      </p:sp>
      <p:sp>
        <p:nvSpPr>
          <p:cNvPr id="50" name="Text Placeholder 33">
            <a:extLst>
              <a:ext uri="{FF2B5EF4-FFF2-40B4-BE49-F238E27FC236}">
                <a16:creationId xmlns:a16="http://schemas.microsoft.com/office/drawing/2014/main" id="{B033DA93-6C7C-474A-A388-645D6809E696}"/>
              </a:ext>
            </a:extLst>
          </p:cNvPr>
          <p:cNvSpPr>
            <a:spLocks noGrp="1"/>
          </p:cNvSpPr>
          <p:nvPr>
            <p:ph type="body" sz="quarter" idx="44" hasCustomPrompt="1"/>
          </p:nvPr>
        </p:nvSpPr>
        <p:spPr>
          <a:xfrm>
            <a:off x="6228944" y="1330325"/>
            <a:ext cx="365760" cy="365125"/>
          </a:xfrm>
          <a:solidFill>
            <a:schemeClr val="accent1"/>
          </a:solidFill>
          <a:ln>
            <a:noFill/>
          </a:ln>
        </p:spPr>
        <p:txBody>
          <a:bodyPr anchor="ctr"/>
          <a:lstStyle>
            <a:lvl1pPr algn="ctr">
              <a:defRPr sz="1400">
                <a:solidFill>
                  <a:schemeClr val="bg1"/>
                </a:solidFill>
                <a:latin typeface="+mj-lt"/>
              </a:defRPr>
            </a:lvl1pPr>
          </a:lstStyle>
          <a:p>
            <a:pPr lvl="0"/>
            <a:r>
              <a:rPr lang="en-US" dirty="0"/>
              <a:t>#</a:t>
            </a:r>
          </a:p>
        </p:txBody>
      </p:sp>
      <p:sp>
        <p:nvSpPr>
          <p:cNvPr id="51" name="Text Placeholder 33">
            <a:extLst>
              <a:ext uri="{FF2B5EF4-FFF2-40B4-BE49-F238E27FC236}">
                <a16:creationId xmlns:a16="http://schemas.microsoft.com/office/drawing/2014/main" id="{C5552E34-D685-47A5-82C0-F259BE305269}"/>
              </a:ext>
            </a:extLst>
          </p:cNvPr>
          <p:cNvSpPr>
            <a:spLocks noGrp="1"/>
          </p:cNvSpPr>
          <p:nvPr>
            <p:ph type="body" sz="quarter" idx="45" hasCustomPrompt="1"/>
          </p:nvPr>
        </p:nvSpPr>
        <p:spPr>
          <a:xfrm>
            <a:off x="6228944" y="1828165"/>
            <a:ext cx="365760" cy="365125"/>
          </a:xfrm>
          <a:solidFill>
            <a:schemeClr val="accent1"/>
          </a:solidFill>
          <a:ln>
            <a:noFill/>
          </a:ln>
        </p:spPr>
        <p:txBody>
          <a:bodyPr anchor="ctr"/>
          <a:lstStyle>
            <a:lvl1pPr algn="ctr">
              <a:defRPr sz="1400">
                <a:solidFill>
                  <a:schemeClr val="bg1"/>
                </a:solidFill>
                <a:latin typeface="+mj-lt"/>
              </a:defRPr>
            </a:lvl1pPr>
          </a:lstStyle>
          <a:p>
            <a:pPr lvl="0"/>
            <a:r>
              <a:rPr lang="en-US" dirty="0"/>
              <a:t>#</a:t>
            </a:r>
          </a:p>
        </p:txBody>
      </p:sp>
      <p:sp>
        <p:nvSpPr>
          <p:cNvPr id="52" name="Text Placeholder 33">
            <a:extLst>
              <a:ext uri="{FF2B5EF4-FFF2-40B4-BE49-F238E27FC236}">
                <a16:creationId xmlns:a16="http://schemas.microsoft.com/office/drawing/2014/main" id="{1BAC4054-BC4B-49BC-A2C4-BA00E4144A5B}"/>
              </a:ext>
            </a:extLst>
          </p:cNvPr>
          <p:cNvSpPr>
            <a:spLocks noGrp="1"/>
          </p:cNvSpPr>
          <p:nvPr>
            <p:ph type="body" sz="quarter" idx="46" hasCustomPrompt="1"/>
          </p:nvPr>
        </p:nvSpPr>
        <p:spPr>
          <a:xfrm>
            <a:off x="6228944" y="2326005"/>
            <a:ext cx="365760" cy="365125"/>
          </a:xfrm>
          <a:solidFill>
            <a:schemeClr val="accent1"/>
          </a:solidFill>
          <a:ln>
            <a:noFill/>
          </a:ln>
        </p:spPr>
        <p:txBody>
          <a:bodyPr anchor="ctr"/>
          <a:lstStyle>
            <a:lvl1pPr algn="ctr">
              <a:defRPr sz="1400">
                <a:solidFill>
                  <a:schemeClr val="bg1"/>
                </a:solidFill>
                <a:latin typeface="+mj-lt"/>
              </a:defRPr>
            </a:lvl1pPr>
          </a:lstStyle>
          <a:p>
            <a:pPr lvl="0"/>
            <a:r>
              <a:rPr lang="en-US" dirty="0"/>
              <a:t>#</a:t>
            </a:r>
          </a:p>
        </p:txBody>
      </p:sp>
      <p:sp>
        <p:nvSpPr>
          <p:cNvPr id="53" name="Text Placeholder 33">
            <a:extLst>
              <a:ext uri="{FF2B5EF4-FFF2-40B4-BE49-F238E27FC236}">
                <a16:creationId xmlns:a16="http://schemas.microsoft.com/office/drawing/2014/main" id="{6544D0F1-D62F-40B3-B211-BAEBC946118F}"/>
              </a:ext>
            </a:extLst>
          </p:cNvPr>
          <p:cNvSpPr>
            <a:spLocks noGrp="1"/>
          </p:cNvSpPr>
          <p:nvPr>
            <p:ph type="body" sz="quarter" idx="47" hasCustomPrompt="1"/>
          </p:nvPr>
        </p:nvSpPr>
        <p:spPr>
          <a:xfrm>
            <a:off x="6228944" y="2823845"/>
            <a:ext cx="365760" cy="365125"/>
          </a:xfrm>
          <a:solidFill>
            <a:schemeClr val="accent1"/>
          </a:solidFill>
          <a:ln>
            <a:noFill/>
          </a:ln>
        </p:spPr>
        <p:txBody>
          <a:bodyPr anchor="ctr"/>
          <a:lstStyle>
            <a:lvl1pPr algn="ctr">
              <a:defRPr sz="1400">
                <a:solidFill>
                  <a:schemeClr val="bg1"/>
                </a:solidFill>
                <a:latin typeface="+mj-lt"/>
              </a:defRPr>
            </a:lvl1pPr>
          </a:lstStyle>
          <a:p>
            <a:pPr lvl="0"/>
            <a:r>
              <a:rPr lang="en-US" dirty="0"/>
              <a:t>#</a:t>
            </a:r>
          </a:p>
        </p:txBody>
      </p:sp>
      <p:sp>
        <p:nvSpPr>
          <p:cNvPr id="54" name="Text Placeholder 33">
            <a:extLst>
              <a:ext uri="{FF2B5EF4-FFF2-40B4-BE49-F238E27FC236}">
                <a16:creationId xmlns:a16="http://schemas.microsoft.com/office/drawing/2014/main" id="{3D996953-6B32-4D7C-910B-90C81F91AEBC}"/>
              </a:ext>
            </a:extLst>
          </p:cNvPr>
          <p:cNvSpPr>
            <a:spLocks noGrp="1"/>
          </p:cNvSpPr>
          <p:nvPr>
            <p:ph type="body" sz="quarter" idx="48" hasCustomPrompt="1"/>
          </p:nvPr>
        </p:nvSpPr>
        <p:spPr>
          <a:xfrm>
            <a:off x="6228944" y="3321685"/>
            <a:ext cx="365760" cy="365125"/>
          </a:xfrm>
          <a:solidFill>
            <a:schemeClr val="accent1"/>
          </a:solidFill>
          <a:ln>
            <a:noFill/>
          </a:ln>
        </p:spPr>
        <p:txBody>
          <a:bodyPr anchor="ctr"/>
          <a:lstStyle>
            <a:lvl1pPr algn="ctr">
              <a:defRPr sz="1400">
                <a:solidFill>
                  <a:schemeClr val="bg1"/>
                </a:solidFill>
                <a:latin typeface="+mj-lt"/>
              </a:defRPr>
            </a:lvl1pPr>
          </a:lstStyle>
          <a:p>
            <a:pPr lvl="0"/>
            <a:r>
              <a:rPr lang="en-US" dirty="0"/>
              <a:t>#</a:t>
            </a:r>
          </a:p>
        </p:txBody>
      </p:sp>
      <p:sp>
        <p:nvSpPr>
          <p:cNvPr id="55" name="Text Placeholder 33">
            <a:extLst>
              <a:ext uri="{FF2B5EF4-FFF2-40B4-BE49-F238E27FC236}">
                <a16:creationId xmlns:a16="http://schemas.microsoft.com/office/drawing/2014/main" id="{6023F4BA-08CE-40AE-AAD7-CA6AAE7B4D70}"/>
              </a:ext>
            </a:extLst>
          </p:cNvPr>
          <p:cNvSpPr>
            <a:spLocks noGrp="1"/>
          </p:cNvSpPr>
          <p:nvPr>
            <p:ph type="body" sz="quarter" idx="49" hasCustomPrompt="1"/>
          </p:nvPr>
        </p:nvSpPr>
        <p:spPr>
          <a:xfrm>
            <a:off x="6228944" y="3819525"/>
            <a:ext cx="365760" cy="365125"/>
          </a:xfrm>
          <a:solidFill>
            <a:schemeClr val="accent1"/>
          </a:solidFill>
          <a:ln>
            <a:noFill/>
          </a:ln>
        </p:spPr>
        <p:txBody>
          <a:bodyPr anchor="ctr"/>
          <a:lstStyle>
            <a:lvl1pPr algn="ctr">
              <a:defRPr sz="1400">
                <a:solidFill>
                  <a:schemeClr val="bg1"/>
                </a:solidFill>
                <a:latin typeface="+mj-lt"/>
              </a:defRPr>
            </a:lvl1pPr>
          </a:lstStyle>
          <a:p>
            <a:pPr lvl="0"/>
            <a:r>
              <a:rPr lang="en-US" dirty="0"/>
              <a:t>#</a:t>
            </a:r>
          </a:p>
        </p:txBody>
      </p:sp>
      <p:sp>
        <p:nvSpPr>
          <p:cNvPr id="56" name="Text Placeholder 33">
            <a:extLst>
              <a:ext uri="{FF2B5EF4-FFF2-40B4-BE49-F238E27FC236}">
                <a16:creationId xmlns:a16="http://schemas.microsoft.com/office/drawing/2014/main" id="{87A6B043-C1C8-4806-B8B9-1008F07E694E}"/>
              </a:ext>
            </a:extLst>
          </p:cNvPr>
          <p:cNvSpPr>
            <a:spLocks noGrp="1"/>
          </p:cNvSpPr>
          <p:nvPr>
            <p:ph type="body" sz="quarter" idx="50" hasCustomPrompt="1"/>
          </p:nvPr>
        </p:nvSpPr>
        <p:spPr>
          <a:xfrm>
            <a:off x="6228944" y="4317365"/>
            <a:ext cx="365760" cy="365125"/>
          </a:xfrm>
          <a:solidFill>
            <a:schemeClr val="accent1"/>
          </a:solidFill>
          <a:ln>
            <a:noFill/>
          </a:ln>
        </p:spPr>
        <p:txBody>
          <a:bodyPr anchor="ctr"/>
          <a:lstStyle>
            <a:lvl1pPr algn="ctr">
              <a:defRPr sz="1400">
                <a:solidFill>
                  <a:schemeClr val="bg1"/>
                </a:solidFill>
                <a:latin typeface="+mj-lt"/>
              </a:defRPr>
            </a:lvl1pPr>
          </a:lstStyle>
          <a:p>
            <a:pPr lvl="0"/>
            <a:r>
              <a:rPr lang="en-US" dirty="0"/>
              <a:t>#</a:t>
            </a:r>
          </a:p>
        </p:txBody>
      </p:sp>
      <p:sp>
        <p:nvSpPr>
          <p:cNvPr id="57" name="Text Placeholder 33">
            <a:extLst>
              <a:ext uri="{FF2B5EF4-FFF2-40B4-BE49-F238E27FC236}">
                <a16:creationId xmlns:a16="http://schemas.microsoft.com/office/drawing/2014/main" id="{331AAC48-20E4-4B96-8C68-83BBFD7321DB}"/>
              </a:ext>
            </a:extLst>
          </p:cNvPr>
          <p:cNvSpPr>
            <a:spLocks noGrp="1"/>
          </p:cNvSpPr>
          <p:nvPr>
            <p:ph type="body" sz="quarter" idx="51" hasCustomPrompt="1"/>
          </p:nvPr>
        </p:nvSpPr>
        <p:spPr>
          <a:xfrm>
            <a:off x="6228944" y="4815205"/>
            <a:ext cx="365760" cy="365125"/>
          </a:xfrm>
          <a:solidFill>
            <a:schemeClr val="accent1"/>
          </a:solidFill>
          <a:ln>
            <a:noFill/>
          </a:ln>
        </p:spPr>
        <p:txBody>
          <a:bodyPr anchor="ctr"/>
          <a:lstStyle>
            <a:lvl1pPr algn="ctr">
              <a:defRPr sz="1400">
                <a:solidFill>
                  <a:schemeClr val="bg1"/>
                </a:solidFill>
                <a:latin typeface="+mj-lt"/>
              </a:defRPr>
            </a:lvl1pPr>
          </a:lstStyle>
          <a:p>
            <a:pPr lvl="0"/>
            <a:r>
              <a:rPr lang="en-US" dirty="0"/>
              <a:t>#</a:t>
            </a:r>
          </a:p>
        </p:txBody>
      </p:sp>
      <p:sp>
        <p:nvSpPr>
          <p:cNvPr id="58" name="Text Placeholder 33">
            <a:extLst>
              <a:ext uri="{FF2B5EF4-FFF2-40B4-BE49-F238E27FC236}">
                <a16:creationId xmlns:a16="http://schemas.microsoft.com/office/drawing/2014/main" id="{C3098BCB-E5AE-4E3E-8A05-728648B3AE62}"/>
              </a:ext>
            </a:extLst>
          </p:cNvPr>
          <p:cNvSpPr>
            <a:spLocks noGrp="1"/>
          </p:cNvSpPr>
          <p:nvPr>
            <p:ph type="body" sz="quarter" idx="52" hasCustomPrompt="1"/>
          </p:nvPr>
        </p:nvSpPr>
        <p:spPr>
          <a:xfrm>
            <a:off x="6228944" y="5313045"/>
            <a:ext cx="365760" cy="365125"/>
          </a:xfrm>
          <a:solidFill>
            <a:schemeClr val="accent1"/>
          </a:solidFill>
          <a:ln>
            <a:noFill/>
          </a:ln>
        </p:spPr>
        <p:txBody>
          <a:bodyPr anchor="ctr"/>
          <a:lstStyle>
            <a:lvl1pPr algn="ctr">
              <a:defRPr sz="1400">
                <a:solidFill>
                  <a:schemeClr val="bg1"/>
                </a:solidFill>
                <a:latin typeface="+mj-lt"/>
              </a:defRPr>
            </a:lvl1pPr>
          </a:lstStyle>
          <a:p>
            <a:pPr lvl="0"/>
            <a:r>
              <a:rPr lang="en-US" dirty="0"/>
              <a:t>#</a:t>
            </a:r>
          </a:p>
        </p:txBody>
      </p:sp>
      <p:sp>
        <p:nvSpPr>
          <p:cNvPr id="59" name="Text Placeholder 33">
            <a:extLst>
              <a:ext uri="{FF2B5EF4-FFF2-40B4-BE49-F238E27FC236}">
                <a16:creationId xmlns:a16="http://schemas.microsoft.com/office/drawing/2014/main" id="{14EC5CED-1F3C-49D9-A446-C0E0CF1CEBAD}"/>
              </a:ext>
            </a:extLst>
          </p:cNvPr>
          <p:cNvSpPr>
            <a:spLocks noGrp="1"/>
          </p:cNvSpPr>
          <p:nvPr>
            <p:ph type="body" sz="quarter" idx="53" hasCustomPrompt="1"/>
          </p:nvPr>
        </p:nvSpPr>
        <p:spPr>
          <a:xfrm>
            <a:off x="6228944" y="5810885"/>
            <a:ext cx="365760" cy="365125"/>
          </a:xfrm>
          <a:solidFill>
            <a:schemeClr val="accent1"/>
          </a:solidFill>
          <a:ln>
            <a:noFill/>
          </a:ln>
        </p:spPr>
        <p:txBody>
          <a:bodyPr anchor="ctr"/>
          <a:lstStyle>
            <a:lvl1pPr algn="ctr">
              <a:defRPr sz="1400">
                <a:solidFill>
                  <a:schemeClr val="bg1"/>
                </a:solidFill>
                <a:latin typeface="+mj-lt"/>
              </a:defRPr>
            </a:lvl1pPr>
          </a:lstStyle>
          <a:p>
            <a:pPr lvl="0"/>
            <a:r>
              <a:rPr lang="en-US" dirty="0"/>
              <a:t>#</a:t>
            </a:r>
          </a:p>
        </p:txBody>
      </p:sp>
      <p:sp>
        <p:nvSpPr>
          <p:cNvPr id="3" name="Date Placeholder 2">
            <a:extLst>
              <a:ext uri="{FF2B5EF4-FFF2-40B4-BE49-F238E27FC236}">
                <a16:creationId xmlns:a16="http://schemas.microsoft.com/office/drawing/2014/main" id="{B2716C5D-D241-4541-9C9C-276A6FBAD97E}"/>
              </a:ext>
            </a:extLst>
          </p:cNvPr>
          <p:cNvSpPr>
            <a:spLocks noGrp="1"/>
          </p:cNvSpPr>
          <p:nvPr>
            <p:ph type="dt" sz="half" idx="54"/>
          </p:nvPr>
        </p:nvSpPr>
        <p:spPr/>
        <p:txBody>
          <a:bodyPr/>
          <a:lstStyle/>
          <a:p>
            <a:fld id="{95F453B9-BF89-CF48-864D-9419A6996330}" type="datetime1">
              <a:rPr lang="en-US" smtClean="0"/>
              <a:t>6/21/21</a:t>
            </a:fld>
            <a:endParaRPr lang="en-US"/>
          </a:p>
        </p:txBody>
      </p:sp>
      <p:sp>
        <p:nvSpPr>
          <p:cNvPr id="4" name="Footer Placeholder 3">
            <a:extLst>
              <a:ext uri="{FF2B5EF4-FFF2-40B4-BE49-F238E27FC236}">
                <a16:creationId xmlns:a16="http://schemas.microsoft.com/office/drawing/2014/main" id="{240F18ED-B870-41A5-8FA9-4EA1E11B87EF}"/>
              </a:ext>
            </a:extLst>
          </p:cNvPr>
          <p:cNvSpPr>
            <a:spLocks noGrp="1"/>
          </p:cNvSpPr>
          <p:nvPr>
            <p:ph type="ftr" sz="quarter" idx="55"/>
          </p:nvPr>
        </p:nvSpPr>
        <p:spPr/>
        <p:txBody>
          <a:bodyPr/>
          <a:lstStyle/>
          <a:p>
            <a:endParaRPr lang="en-US"/>
          </a:p>
        </p:txBody>
      </p:sp>
      <p:sp>
        <p:nvSpPr>
          <p:cNvPr id="5" name="Slide Number Placeholder 4">
            <a:extLst>
              <a:ext uri="{FF2B5EF4-FFF2-40B4-BE49-F238E27FC236}">
                <a16:creationId xmlns:a16="http://schemas.microsoft.com/office/drawing/2014/main" id="{15F272B4-7911-4B03-9C98-A5EE8D50DB3D}"/>
              </a:ext>
            </a:extLst>
          </p:cNvPr>
          <p:cNvSpPr>
            <a:spLocks noGrp="1"/>
          </p:cNvSpPr>
          <p:nvPr>
            <p:ph type="sldNum" sz="quarter" idx="56"/>
          </p:nvPr>
        </p:nvSpPr>
        <p:spPr/>
        <p:txBody>
          <a:bodyPr/>
          <a:lstStyle/>
          <a:p>
            <a:fld id="{7A285451-F67C-46EA-BA6B-5BF990218FCF}" type="slidenum">
              <a:rPr lang="en-US" smtClean="0"/>
              <a:t>‹#›</a:t>
            </a:fld>
            <a:endParaRPr lang="en-US"/>
          </a:p>
        </p:txBody>
      </p:sp>
    </p:spTree>
    <p:extLst>
      <p:ext uri="{BB962C8B-B14F-4D97-AF65-F5344CB8AC3E}">
        <p14:creationId xmlns:p14="http://schemas.microsoft.com/office/powerpoint/2010/main" val="273754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414AF7-783B-B741-9A56-677C2252D99D}"/>
              </a:ext>
            </a:extLst>
          </p:cNvPr>
          <p:cNvSpPr>
            <a:spLocks noGrp="1"/>
          </p:cNvSpPr>
          <p:nvPr>
            <p:ph type="dt" sz="half" idx="10"/>
          </p:nvPr>
        </p:nvSpPr>
        <p:spPr/>
        <p:txBody>
          <a:bodyPr/>
          <a:lstStyle/>
          <a:p>
            <a:fld id="{53767DCA-42DE-2A46-9702-FD670EE3752A}" type="datetime1">
              <a:rPr lang="en-US" smtClean="0"/>
              <a:t>6/21/21</a:t>
            </a:fld>
            <a:endParaRPr lang="en-US"/>
          </a:p>
        </p:txBody>
      </p:sp>
      <p:sp>
        <p:nvSpPr>
          <p:cNvPr id="3" name="Footer Placeholder 2">
            <a:extLst>
              <a:ext uri="{FF2B5EF4-FFF2-40B4-BE49-F238E27FC236}">
                <a16:creationId xmlns:a16="http://schemas.microsoft.com/office/drawing/2014/main" id="{B670DCAC-CE8F-1B4E-9886-174AF5048B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15A5170-1FC0-9E42-8998-013B1C2675A1}"/>
              </a:ext>
            </a:extLst>
          </p:cNvPr>
          <p:cNvSpPr>
            <a:spLocks noGrp="1"/>
          </p:cNvSpPr>
          <p:nvPr>
            <p:ph type="sldNum" sz="quarter" idx="12"/>
          </p:nvPr>
        </p:nvSpPr>
        <p:spPr/>
        <p:txBody>
          <a:bodyPr/>
          <a:lstStyle/>
          <a:p>
            <a:fld id="{AF5E2773-EF64-5C4B-9169-31EA47BAA2AA}" type="slidenum">
              <a:rPr lang="en-US" smtClean="0"/>
              <a:t>‹#›</a:t>
            </a:fld>
            <a:endParaRPr lang="en-US"/>
          </a:p>
        </p:txBody>
      </p:sp>
    </p:spTree>
    <p:extLst>
      <p:ext uri="{BB962C8B-B14F-4D97-AF65-F5344CB8AC3E}">
        <p14:creationId xmlns:p14="http://schemas.microsoft.com/office/powerpoint/2010/main" val="35109128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1E824-7BF1-C544-90BE-54962651CE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89B6DC-F7F5-7F4C-B5E6-22891918B4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C762E9-0548-5646-8602-EC88D34A03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809920-3543-5340-A3D3-0F24779BDC02}"/>
              </a:ext>
            </a:extLst>
          </p:cNvPr>
          <p:cNvSpPr>
            <a:spLocks noGrp="1"/>
          </p:cNvSpPr>
          <p:nvPr>
            <p:ph type="dt" sz="half" idx="10"/>
          </p:nvPr>
        </p:nvSpPr>
        <p:spPr/>
        <p:txBody>
          <a:bodyPr/>
          <a:lstStyle/>
          <a:p>
            <a:fld id="{ADE66D9B-615D-C047-B2C0-2B2111A01C4F}" type="datetime1">
              <a:rPr lang="en-US" smtClean="0"/>
              <a:t>6/21/21</a:t>
            </a:fld>
            <a:endParaRPr lang="en-US"/>
          </a:p>
        </p:txBody>
      </p:sp>
      <p:sp>
        <p:nvSpPr>
          <p:cNvPr id="6" name="Footer Placeholder 5">
            <a:extLst>
              <a:ext uri="{FF2B5EF4-FFF2-40B4-BE49-F238E27FC236}">
                <a16:creationId xmlns:a16="http://schemas.microsoft.com/office/drawing/2014/main" id="{ABBF23EC-E101-D14F-8DD6-18EAE2CCB5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3A2DE6-7168-F14E-981D-A6496500DB6D}"/>
              </a:ext>
            </a:extLst>
          </p:cNvPr>
          <p:cNvSpPr>
            <a:spLocks noGrp="1"/>
          </p:cNvSpPr>
          <p:nvPr>
            <p:ph type="sldNum" sz="quarter" idx="12"/>
          </p:nvPr>
        </p:nvSpPr>
        <p:spPr/>
        <p:txBody>
          <a:bodyPr/>
          <a:lstStyle/>
          <a:p>
            <a:fld id="{AF5E2773-EF64-5C4B-9169-31EA47BAA2AA}" type="slidenum">
              <a:rPr lang="en-US" smtClean="0"/>
              <a:t>‹#›</a:t>
            </a:fld>
            <a:endParaRPr lang="en-US"/>
          </a:p>
        </p:txBody>
      </p:sp>
    </p:spTree>
    <p:extLst>
      <p:ext uri="{BB962C8B-B14F-4D97-AF65-F5344CB8AC3E}">
        <p14:creationId xmlns:p14="http://schemas.microsoft.com/office/powerpoint/2010/main" val="5833386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451C7-8E7A-B744-833E-BF19ED1F50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08F5AB-FBCF-8F40-9327-EA428B6ED7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84879C-B618-EC47-AF3C-0C772A7E8B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02A44A-489D-8B4E-A61A-7B6B70181A11}"/>
              </a:ext>
            </a:extLst>
          </p:cNvPr>
          <p:cNvSpPr>
            <a:spLocks noGrp="1"/>
          </p:cNvSpPr>
          <p:nvPr>
            <p:ph type="dt" sz="half" idx="10"/>
          </p:nvPr>
        </p:nvSpPr>
        <p:spPr/>
        <p:txBody>
          <a:bodyPr/>
          <a:lstStyle/>
          <a:p>
            <a:fld id="{A0C3F511-7DB8-554A-9D04-9BC1E8E70BB5}" type="datetime1">
              <a:rPr lang="en-US" smtClean="0"/>
              <a:t>6/21/21</a:t>
            </a:fld>
            <a:endParaRPr lang="en-US"/>
          </a:p>
        </p:txBody>
      </p:sp>
      <p:sp>
        <p:nvSpPr>
          <p:cNvPr id="6" name="Footer Placeholder 5">
            <a:extLst>
              <a:ext uri="{FF2B5EF4-FFF2-40B4-BE49-F238E27FC236}">
                <a16:creationId xmlns:a16="http://schemas.microsoft.com/office/drawing/2014/main" id="{6FBB79CE-0BD8-2246-973A-189BC54240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6B0EE3-83AF-7740-9173-46060EB7D1A6}"/>
              </a:ext>
            </a:extLst>
          </p:cNvPr>
          <p:cNvSpPr>
            <a:spLocks noGrp="1"/>
          </p:cNvSpPr>
          <p:nvPr>
            <p:ph type="sldNum" sz="quarter" idx="12"/>
          </p:nvPr>
        </p:nvSpPr>
        <p:spPr/>
        <p:txBody>
          <a:bodyPr/>
          <a:lstStyle/>
          <a:p>
            <a:fld id="{AF5E2773-EF64-5C4B-9169-31EA47BAA2AA}" type="slidenum">
              <a:rPr lang="en-US" smtClean="0"/>
              <a:t>‹#›</a:t>
            </a:fld>
            <a:endParaRPr lang="en-US"/>
          </a:p>
        </p:txBody>
      </p:sp>
    </p:spTree>
    <p:extLst>
      <p:ext uri="{BB962C8B-B14F-4D97-AF65-F5344CB8AC3E}">
        <p14:creationId xmlns:p14="http://schemas.microsoft.com/office/powerpoint/2010/main" val="36540013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8AC56-1524-4C49-9127-27272956D8A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5848C9-C7A4-0A45-B2C3-F64DDC7425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233DAF-210D-B747-AB67-C8764B1E5B98}"/>
              </a:ext>
            </a:extLst>
          </p:cNvPr>
          <p:cNvSpPr>
            <a:spLocks noGrp="1"/>
          </p:cNvSpPr>
          <p:nvPr>
            <p:ph type="dt" sz="half" idx="10"/>
          </p:nvPr>
        </p:nvSpPr>
        <p:spPr/>
        <p:txBody>
          <a:bodyPr/>
          <a:lstStyle/>
          <a:p>
            <a:fld id="{3B2362BA-FB3C-7545-98A5-6AB068C3DE44}" type="datetime1">
              <a:rPr lang="en-US" smtClean="0"/>
              <a:t>6/21/21</a:t>
            </a:fld>
            <a:endParaRPr lang="en-US"/>
          </a:p>
        </p:txBody>
      </p:sp>
      <p:sp>
        <p:nvSpPr>
          <p:cNvPr id="5" name="Footer Placeholder 4">
            <a:extLst>
              <a:ext uri="{FF2B5EF4-FFF2-40B4-BE49-F238E27FC236}">
                <a16:creationId xmlns:a16="http://schemas.microsoft.com/office/drawing/2014/main" id="{28F68518-AD41-9246-9B9E-6A514903C0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198602-D6BF-694C-A363-27500E34346E}"/>
              </a:ext>
            </a:extLst>
          </p:cNvPr>
          <p:cNvSpPr>
            <a:spLocks noGrp="1"/>
          </p:cNvSpPr>
          <p:nvPr>
            <p:ph type="sldNum" sz="quarter" idx="12"/>
          </p:nvPr>
        </p:nvSpPr>
        <p:spPr/>
        <p:txBody>
          <a:bodyPr/>
          <a:lstStyle/>
          <a:p>
            <a:fld id="{AF5E2773-EF64-5C4B-9169-31EA47BAA2AA}" type="slidenum">
              <a:rPr lang="en-US" smtClean="0"/>
              <a:t>‹#›</a:t>
            </a:fld>
            <a:endParaRPr lang="en-US"/>
          </a:p>
        </p:txBody>
      </p:sp>
    </p:spTree>
    <p:extLst>
      <p:ext uri="{BB962C8B-B14F-4D97-AF65-F5344CB8AC3E}">
        <p14:creationId xmlns:p14="http://schemas.microsoft.com/office/powerpoint/2010/main" val="6124663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953206-4B6A-D340-8A11-AB6233D810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43A82C-EFBF-B14E-AF4A-FD655C35B8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FB2CD2-86C0-B24C-B465-33A7D54947A3}"/>
              </a:ext>
            </a:extLst>
          </p:cNvPr>
          <p:cNvSpPr>
            <a:spLocks noGrp="1"/>
          </p:cNvSpPr>
          <p:nvPr>
            <p:ph type="dt" sz="half" idx="10"/>
          </p:nvPr>
        </p:nvSpPr>
        <p:spPr/>
        <p:txBody>
          <a:bodyPr/>
          <a:lstStyle/>
          <a:p>
            <a:fld id="{A5FD3A65-9354-AC40-BD3A-FA6D45C99CA8}" type="datetime1">
              <a:rPr lang="en-US" smtClean="0"/>
              <a:t>6/21/21</a:t>
            </a:fld>
            <a:endParaRPr lang="en-US"/>
          </a:p>
        </p:txBody>
      </p:sp>
      <p:sp>
        <p:nvSpPr>
          <p:cNvPr id="5" name="Footer Placeholder 4">
            <a:extLst>
              <a:ext uri="{FF2B5EF4-FFF2-40B4-BE49-F238E27FC236}">
                <a16:creationId xmlns:a16="http://schemas.microsoft.com/office/drawing/2014/main" id="{C9D9483B-1F0E-0744-9754-41DCCC139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C051B6-82E0-9242-BE50-F4DBCCABD9CB}"/>
              </a:ext>
            </a:extLst>
          </p:cNvPr>
          <p:cNvSpPr>
            <a:spLocks noGrp="1"/>
          </p:cNvSpPr>
          <p:nvPr>
            <p:ph type="sldNum" sz="quarter" idx="12"/>
          </p:nvPr>
        </p:nvSpPr>
        <p:spPr/>
        <p:txBody>
          <a:bodyPr/>
          <a:lstStyle/>
          <a:p>
            <a:fld id="{AF5E2773-EF64-5C4B-9169-31EA47BAA2AA}" type="slidenum">
              <a:rPr lang="en-US" smtClean="0"/>
              <a:t>‹#›</a:t>
            </a:fld>
            <a:endParaRPr lang="en-US"/>
          </a:p>
        </p:txBody>
      </p:sp>
    </p:spTree>
    <p:extLst>
      <p:ext uri="{BB962C8B-B14F-4D97-AF65-F5344CB8AC3E}">
        <p14:creationId xmlns:p14="http://schemas.microsoft.com/office/powerpoint/2010/main" val="1522418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C8D174-4EA6-4C76-B04C-1D4E4F4FAD08}"/>
              </a:ext>
            </a:extLst>
          </p:cNvPr>
          <p:cNvSpPr>
            <a:spLocks noGrp="1"/>
          </p:cNvSpPr>
          <p:nvPr>
            <p:ph idx="1"/>
          </p:nvPr>
        </p:nvSpPr>
        <p:spPr>
          <a:xfrm>
            <a:off x="339725" y="1330325"/>
            <a:ext cx="11512550" cy="4841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1D70DD3C-2936-42A7-B1C9-D6EA52BF5FE3}"/>
              </a:ext>
            </a:extLst>
          </p:cNvPr>
          <p:cNvSpPr>
            <a:spLocks noGrp="1"/>
          </p:cNvSpPr>
          <p:nvPr>
            <p:ph type="title"/>
          </p:nvPr>
        </p:nvSpPr>
        <p:spPr>
          <a:xfrm>
            <a:off x="339725" y="320676"/>
            <a:ext cx="11512550" cy="360362"/>
          </a:xfrm>
        </p:spPr>
        <p:txBody>
          <a:bodyPr/>
          <a:lstStyle/>
          <a:p>
            <a:r>
              <a:rPr lang="en-US"/>
              <a:t>Click to edit Master title style</a:t>
            </a:r>
          </a:p>
        </p:txBody>
      </p:sp>
      <p:sp>
        <p:nvSpPr>
          <p:cNvPr id="2" name="Date Placeholder 1">
            <a:extLst>
              <a:ext uri="{FF2B5EF4-FFF2-40B4-BE49-F238E27FC236}">
                <a16:creationId xmlns:a16="http://schemas.microsoft.com/office/drawing/2014/main" id="{4D13211F-7311-4B98-8D84-324DC80D5F28}"/>
              </a:ext>
            </a:extLst>
          </p:cNvPr>
          <p:cNvSpPr>
            <a:spLocks noGrp="1"/>
          </p:cNvSpPr>
          <p:nvPr>
            <p:ph type="dt" sz="half" idx="14"/>
          </p:nvPr>
        </p:nvSpPr>
        <p:spPr/>
        <p:txBody>
          <a:bodyPr/>
          <a:lstStyle/>
          <a:p>
            <a:pPr algn="ctr"/>
            <a:r>
              <a:rPr lang="en-US"/>
              <a:t>|    </a:t>
            </a:r>
            <a:fld id="{00C08C4F-2001-48BD-903D-2F9C909FAC80}" type="datetimeFigureOut">
              <a:rPr lang="en-US" smtClean="0"/>
              <a:pPr algn="ctr"/>
              <a:t>6/21/21</a:t>
            </a:fld>
            <a:endParaRPr lang="en-US"/>
          </a:p>
        </p:txBody>
      </p:sp>
      <p:sp>
        <p:nvSpPr>
          <p:cNvPr id="4" name="Footer Placeholder 3">
            <a:extLst>
              <a:ext uri="{FF2B5EF4-FFF2-40B4-BE49-F238E27FC236}">
                <a16:creationId xmlns:a16="http://schemas.microsoft.com/office/drawing/2014/main" id="{B17A59D5-54DF-402F-A86D-5F22E8B1BC7B}"/>
              </a:ext>
            </a:extLst>
          </p:cNvPr>
          <p:cNvSpPr>
            <a:spLocks noGrp="1"/>
          </p:cNvSpPr>
          <p:nvPr>
            <p:ph type="ftr" sz="quarter" idx="15"/>
          </p:nvPr>
        </p:nvSpPr>
        <p:spPr/>
        <p:txBody>
          <a:bodyPr/>
          <a:lstStyle/>
          <a:p>
            <a:r>
              <a:rPr lang="en-US"/>
              <a:t>|   Confidential and Proprietary Information</a:t>
            </a:r>
            <a:endParaRPr lang="en-US" sz="1000" kern="1200">
              <a:solidFill>
                <a:schemeClr val="accent5"/>
              </a:solidFill>
              <a:latin typeface="+mn-lt"/>
              <a:ea typeface="+mn-ea"/>
              <a:cs typeface="+mn-cs"/>
            </a:endParaRPr>
          </a:p>
        </p:txBody>
      </p:sp>
      <p:sp>
        <p:nvSpPr>
          <p:cNvPr id="5" name="Slide Number Placeholder 4">
            <a:extLst>
              <a:ext uri="{FF2B5EF4-FFF2-40B4-BE49-F238E27FC236}">
                <a16:creationId xmlns:a16="http://schemas.microsoft.com/office/drawing/2014/main" id="{5BC8FA30-329A-40ED-8FB1-305656EBA9A0}"/>
              </a:ext>
            </a:extLst>
          </p:cNvPr>
          <p:cNvSpPr>
            <a:spLocks noGrp="1"/>
          </p:cNvSpPr>
          <p:nvPr>
            <p:ph type="sldNum" sz="quarter" idx="16"/>
          </p:nvPr>
        </p:nvSpPr>
        <p:spPr/>
        <p:txBody>
          <a:bodyPr/>
          <a:lstStyle/>
          <a:p>
            <a:fld id="{A02E2B38-0BCC-4C83-B399-A20C56F8B886}" type="slidenum">
              <a:rPr lang="en-US" smtClean="0"/>
              <a:pPr/>
              <a:t>‹#›</a:t>
            </a:fld>
            <a:endParaRPr lang="en-US"/>
          </a:p>
        </p:txBody>
      </p:sp>
    </p:spTree>
    <p:extLst>
      <p:ext uri="{BB962C8B-B14F-4D97-AF65-F5344CB8AC3E}">
        <p14:creationId xmlns:p14="http://schemas.microsoft.com/office/powerpoint/2010/main" val="22174444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3CC6056-658B-485C-96AE-982132EEDBD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1430"/>
            <a:ext cx="12192000" cy="6912504"/>
          </a:xfrm>
          <a:prstGeom prst="rect">
            <a:avLst/>
          </a:prstGeom>
        </p:spPr>
      </p:pic>
      <p:pic>
        <p:nvPicPr>
          <p:cNvPr id="11" name="Picture 10">
            <a:extLst>
              <a:ext uri="{FF2B5EF4-FFF2-40B4-BE49-F238E27FC236}">
                <a16:creationId xmlns:a16="http://schemas.microsoft.com/office/drawing/2014/main" id="{FE1A37F9-D2EB-48D5-A4D5-083F8D52E48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V="1">
            <a:off x="1419224" y="2580811"/>
            <a:ext cx="3800475" cy="71902"/>
          </a:xfrm>
          <a:prstGeom prst="rect">
            <a:avLst/>
          </a:prstGeom>
        </p:spPr>
      </p:pic>
      <p:sp>
        <p:nvSpPr>
          <p:cNvPr id="22" name="Title 1">
            <a:extLst>
              <a:ext uri="{FF2B5EF4-FFF2-40B4-BE49-F238E27FC236}">
                <a16:creationId xmlns:a16="http://schemas.microsoft.com/office/drawing/2014/main" id="{9407E024-47C1-4767-A9E3-48CE14C7628C}"/>
              </a:ext>
            </a:extLst>
          </p:cNvPr>
          <p:cNvSpPr>
            <a:spLocks noGrp="1"/>
          </p:cNvSpPr>
          <p:nvPr>
            <p:ph type="title" hasCustomPrompt="1"/>
          </p:nvPr>
        </p:nvSpPr>
        <p:spPr>
          <a:xfrm>
            <a:off x="1319214" y="2970957"/>
            <a:ext cx="8892540" cy="1761063"/>
          </a:xfrm>
          <a:prstGeom prst="rect">
            <a:avLst/>
          </a:prstGeom>
        </p:spPr>
        <p:txBody>
          <a:bodyPr anchor="t">
            <a:noAutofit/>
          </a:bodyPr>
          <a:lstStyle>
            <a:lvl1pPr>
              <a:lnSpc>
                <a:spcPct val="80000"/>
              </a:lnSpc>
              <a:defRPr sz="4500" b="1" i="0">
                <a:solidFill>
                  <a:schemeClr val="bg1"/>
                </a:solidFill>
                <a:latin typeface="Montserrat ExtraBold" charset="0"/>
                <a:ea typeface="Montserrat ExtraBold" charset="0"/>
                <a:cs typeface="Montserrat ExtraBold" charset="0"/>
              </a:defRPr>
            </a:lvl1pPr>
          </a:lstStyle>
          <a:p>
            <a:r>
              <a:rPr lang="en-US" dirty="0"/>
              <a:t>CLICK TO EDIT MASTER TITLE STYLE THIS CAN BE THREE LINES LONG</a:t>
            </a:r>
          </a:p>
        </p:txBody>
      </p:sp>
      <p:sp>
        <p:nvSpPr>
          <p:cNvPr id="24" name="Subtitle 2">
            <a:extLst>
              <a:ext uri="{FF2B5EF4-FFF2-40B4-BE49-F238E27FC236}">
                <a16:creationId xmlns:a16="http://schemas.microsoft.com/office/drawing/2014/main" id="{0EFC78EB-26CD-4E7D-809D-AE1EACF3D0FC}"/>
              </a:ext>
            </a:extLst>
          </p:cNvPr>
          <p:cNvSpPr>
            <a:spLocks noGrp="1"/>
          </p:cNvSpPr>
          <p:nvPr>
            <p:ph type="subTitle" idx="1" hasCustomPrompt="1"/>
          </p:nvPr>
        </p:nvSpPr>
        <p:spPr>
          <a:xfrm>
            <a:off x="1319214" y="4901824"/>
            <a:ext cx="9144000" cy="501394"/>
          </a:xfrm>
          <a:prstGeom prst="rect">
            <a:avLst/>
          </a:prstGeo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a:extLst>
              <a:ext uri="{FF2B5EF4-FFF2-40B4-BE49-F238E27FC236}">
                <a16:creationId xmlns:a16="http://schemas.microsoft.com/office/drawing/2014/main" id="{03546D0D-981E-BC4E-873F-F091E1EB287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74985" y="498286"/>
            <a:ext cx="2708661" cy="194178"/>
          </a:xfrm>
          <a:prstGeom prst="rect">
            <a:avLst/>
          </a:prstGeom>
        </p:spPr>
      </p:pic>
    </p:spTree>
    <p:extLst>
      <p:ext uri="{BB962C8B-B14F-4D97-AF65-F5344CB8AC3E}">
        <p14:creationId xmlns:p14="http://schemas.microsoft.com/office/powerpoint/2010/main" val="2817819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4_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FAF5B-4D18-4A0F-A2E8-FFD8D0CD3967}"/>
              </a:ext>
            </a:extLst>
          </p:cNvPr>
          <p:cNvSpPr>
            <a:spLocks noGrp="1"/>
          </p:cNvSpPr>
          <p:nvPr>
            <p:ph type="title" hasCustomPrompt="1"/>
          </p:nvPr>
        </p:nvSpPr>
        <p:spPr>
          <a:xfrm>
            <a:off x="339725" y="319406"/>
            <a:ext cx="11512550" cy="348932"/>
          </a:xfrm>
        </p:spPr>
        <p:txBody>
          <a:bodyPr/>
          <a:lstStyle>
            <a:lvl1pPr>
              <a:defRPr/>
            </a:lvl1pPr>
          </a:lstStyle>
          <a:p>
            <a:r>
              <a:rPr lang="en-US" dirty="0"/>
              <a:t>Agenda</a:t>
            </a:r>
          </a:p>
        </p:txBody>
      </p:sp>
      <p:sp>
        <p:nvSpPr>
          <p:cNvPr id="10" name="Text Placeholder 7">
            <a:extLst>
              <a:ext uri="{FF2B5EF4-FFF2-40B4-BE49-F238E27FC236}">
                <a16:creationId xmlns:a16="http://schemas.microsoft.com/office/drawing/2014/main" id="{DDC7EDB6-3C43-4FFD-99DA-2DBD8F21768C}"/>
              </a:ext>
            </a:extLst>
          </p:cNvPr>
          <p:cNvSpPr>
            <a:spLocks noGrp="1"/>
          </p:cNvSpPr>
          <p:nvPr>
            <p:ph type="body" sz="quarter" idx="13" hasCustomPrompt="1"/>
          </p:nvPr>
        </p:nvSpPr>
        <p:spPr>
          <a:xfrm>
            <a:off x="339725" y="767476"/>
            <a:ext cx="11512550" cy="253604"/>
          </a:xfrm>
        </p:spPr>
        <p:txBody>
          <a:bodyPr/>
          <a:lstStyle>
            <a:lvl1pPr>
              <a:defRPr>
                <a:solidFill>
                  <a:schemeClr val="accent6"/>
                </a:solidFill>
                <a:latin typeface="Montserrat" panose="00000500000000000000" pitchFamily="2" charset="0"/>
              </a:defRPr>
            </a:lvl1pPr>
            <a:lvl2pPr marL="173037" indent="0">
              <a:buNone/>
              <a:defRPr/>
            </a:lvl2pPr>
          </a:lstStyle>
          <a:p>
            <a:pPr lvl="0"/>
            <a:r>
              <a:rPr lang="en-US" dirty="0"/>
              <a:t>Conference or Event Name here</a:t>
            </a:r>
          </a:p>
        </p:txBody>
      </p:sp>
      <p:sp>
        <p:nvSpPr>
          <p:cNvPr id="44" name="Text Placeholder 13">
            <a:extLst>
              <a:ext uri="{FF2B5EF4-FFF2-40B4-BE49-F238E27FC236}">
                <a16:creationId xmlns:a16="http://schemas.microsoft.com/office/drawing/2014/main" id="{5A15CD50-1278-4FE1-9836-BE073922861C}"/>
              </a:ext>
            </a:extLst>
          </p:cNvPr>
          <p:cNvSpPr>
            <a:spLocks noGrp="1"/>
          </p:cNvSpPr>
          <p:nvPr>
            <p:ph type="body" sz="quarter" idx="34" hasCustomPrompt="1"/>
          </p:nvPr>
        </p:nvSpPr>
        <p:spPr>
          <a:xfrm>
            <a:off x="1518920" y="1330325"/>
            <a:ext cx="10332718" cy="365125"/>
          </a:xfrm>
        </p:spPr>
        <p:txBody>
          <a:bodyPr anchor="ctr"/>
          <a:lstStyle>
            <a:lvl1pPr>
              <a:defRPr sz="1300">
                <a:latin typeface="Montserrat" panose="00000500000000000000" pitchFamily="2" charset="0"/>
              </a:defRPr>
            </a:lvl1pPr>
          </a:lstStyle>
          <a:p>
            <a:pPr lvl="0"/>
            <a:r>
              <a:rPr lang="en-US" dirty="0"/>
              <a:t>Complimentary Breakfast</a:t>
            </a:r>
          </a:p>
        </p:txBody>
      </p:sp>
      <p:sp>
        <p:nvSpPr>
          <p:cNvPr id="45" name="Text Placeholder 13">
            <a:extLst>
              <a:ext uri="{FF2B5EF4-FFF2-40B4-BE49-F238E27FC236}">
                <a16:creationId xmlns:a16="http://schemas.microsoft.com/office/drawing/2014/main" id="{35059191-A44D-4436-946E-18F51DF4DDBD}"/>
              </a:ext>
            </a:extLst>
          </p:cNvPr>
          <p:cNvSpPr>
            <a:spLocks noGrp="1"/>
          </p:cNvSpPr>
          <p:nvPr>
            <p:ph type="body" sz="quarter" idx="35" hasCustomPrompt="1"/>
          </p:nvPr>
        </p:nvSpPr>
        <p:spPr>
          <a:xfrm>
            <a:off x="1518920" y="1827601"/>
            <a:ext cx="10332718" cy="365125"/>
          </a:xfrm>
        </p:spPr>
        <p:txBody>
          <a:bodyPr anchor="ctr"/>
          <a:lstStyle>
            <a:lvl1pPr>
              <a:defRPr sz="1300">
                <a:latin typeface="Montserrat" panose="00000500000000000000" pitchFamily="2" charset="0"/>
              </a:defRPr>
            </a:lvl1pPr>
          </a:lstStyle>
          <a:p>
            <a:pPr lvl="0"/>
            <a:r>
              <a:rPr lang="en-US" dirty="0"/>
              <a:t>Agenda item #2</a:t>
            </a:r>
          </a:p>
        </p:txBody>
      </p:sp>
      <p:sp>
        <p:nvSpPr>
          <p:cNvPr id="46" name="Text Placeholder 13">
            <a:extLst>
              <a:ext uri="{FF2B5EF4-FFF2-40B4-BE49-F238E27FC236}">
                <a16:creationId xmlns:a16="http://schemas.microsoft.com/office/drawing/2014/main" id="{26945E21-B89A-4CDF-9FD6-EB0B394145D9}"/>
              </a:ext>
            </a:extLst>
          </p:cNvPr>
          <p:cNvSpPr>
            <a:spLocks noGrp="1"/>
          </p:cNvSpPr>
          <p:nvPr>
            <p:ph type="body" sz="quarter" idx="36" hasCustomPrompt="1"/>
          </p:nvPr>
        </p:nvSpPr>
        <p:spPr>
          <a:xfrm>
            <a:off x="1518920" y="2324877"/>
            <a:ext cx="10332718" cy="365125"/>
          </a:xfrm>
        </p:spPr>
        <p:txBody>
          <a:bodyPr anchor="ctr"/>
          <a:lstStyle>
            <a:lvl1pPr>
              <a:defRPr sz="1300">
                <a:latin typeface="Montserrat" panose="00000500000000000000" pitchFamily="2" charset="0"/>
              </a:defRPr>
            </a:lvl1pPr>
          </a:lstStyle>
          <a:p>
            <a:pPr lvl="0"/>
            <a:r>
              <a:rPr lang="en-US" dirty="0"/>
              <a:t>Agenda item #3</a:t>
            </a:r>
          </a:p>
        </p:txBody>
      </p:sp>
      <p:sp>
        <p:nvSpPr>
          <p:cNvPr id="47" name="Text Placeholder 13">
            <a:extLst>
              <a:ext uri="{FF2B5EF4-FFF2-40B4-BE49-F238E27FC236}">
                <a16:creationId xmlns:a16="http://schemas.microsoft.com/office/drawing/2014/main" id="{C91E7B9D-B9F8-461F-A34A-26DBC7BA35E7}"/>
              </a:ext>
            </a:extLst>
          </p:cNvPr>
          <p:cNvSpPr>
            <a:spLocks noGrp="1"/>
          </p:cNvSpPr>
          <p:nvPr>
            <p:ph type="body" sz="quarter" idx="37" hasCustomPrompt="1"/>
          </p:nvPr>
        </p:nvSpPr>
        <p:spPr>
          <a:xfrm>
            <a:off x="1518920" y="2822153"/>
            <a:ext cx="10332718" cy="365125"/>
          </a:xfrm>
        </p:spPr>
        <p:txBody>
          <a:bodyPr anchor="ctr"/>
          <a:lstStyle>
            <a:lvl1pPr>
              <a:defRPr sz="1300">
                <a:latin typeface="Montserrat" panose="00000500000000000000" pitchFamily="2" charset="0"/>
              </a:defRPr>
            </a:lvl1pPr>
          </a:lstStyle>
          <a:p>
            <a:pPr lvl="0"/>
            <a:r>
              <a:rPr lang="en-US" dirty="0"/>
              <a:t>Agenda item #4</a:t>
            </a:r>
          </a:p>
        </p:txBody>
      </p:sp>
      <p:sp>
        <p:nvSpPr>
          <p:cNvPr id="48" name="Text Placeholder 13">
            <a:extLst>
              <a:ext uri="{FF2B5EF4-FFF2-40B4-BE49-F238E27FC236}">
                <a16:creationId xmlns:a16="http://schemas.microsoft.com/office/drawing/2014/main" id="{9B391165-9DC3-4B2B-BFAE-29ECC7577C6E}"/>
              </a:ext>
            </a:extLst>
          </p:cNvPr>
          <p:cNvSpPr>
            <a:spLocks noGrp="1"/>
          </p:cNvSpPr>
          <p:nvPr>
            <p:ph type="body" sz="quarter" idx="38" hasCustomPrompt="1"/>
          </p:nvPr>
        </p:nvSpPr>
        <p:spPr>
          <a:xfrm>
            <a:off x="1518920" y="3319429"/>
            <a:ext cx="10332718" cy="365125"/>
          </a:xfrm>
        </p:spPr>
        <p:txBody>
          <a:bodyPr anchor="ctr"/>
          <a:lstStyle>
            <a:lvl1pPr>
              <a:defRPr sz="1300">
                <a:latin typeface="Montserrat" panose="00000500000000000000" pitchFamily="2" charset="0"/>
              </a:defRPr>
            </a:lvl1pPr>
          </a:lstStyle>
          <a:p>
            <a:pPr lvl="0"/>
            <a:r>
              <a:rPr lang="en-US" dirty="0"/>
              <a:t>Agenda item #5</a:t>
            </a:r>
          </a:p>
        </p:txBody>
      </p:sp>
      <p:sp>
        <p:nvSpPr>
          <p:cNvPr id="49" name="Text Placeholder 13">
            <a:extLst>
              <a:ext uri="{FF2B5EF4-FFF2-40B4-BE49-F238E27FC236}">
                <a16:creationId xmlns:a16="http://schemas.microsoft.com/office/drawing/2014/main" id="{A2CFA4EA-2DA0-4EAB-8E9A-AF930E54127F}"/>
              </a:ext>
            </a:extLst>
          </p:cNvPr>
          <p:cNvSpPr>
            <a:spLocks noGrp="1"/>
          </p:cNvSpPr>
          <p:nvPr>
            <p:ph type="body" sz="quarter" idx="39" hasCustomPrompt="1"/>
          </p:nvPr>
        </p:nvSpPr>
        <p:spPr>
          <a:xfrm>
            <a:off x="1518920" y="3816705"/>
            <a:ext cx="10332718" cy="365125"/>
          </a:xfrm>
        </p:spPr>
        <p:txBody>
          <a:bodyPr anchor="ctr"/>
          <a:lstStyle>
            <a:lvl1pPr>
              <a:defRPr sz="1300">
                <a:latin typeface="Montserrat" panose="00000500000000000000" pitchFamily="2" charset="0"/>
              </a:defRPr>
            </a:lvl1pPr>
          </a:lstStyle>
          <a:p>
            <a:pPr lvl="0"/>
            <a:r>
              <a:rPr lang="en-US" dirty="0"/>
              <a:t>Agenda item #6</a:t>
            </a:r>
          </a:p>
        </p:txBody>
      </p:sp>
      <p:sp>
        <p:nvSpPr>
          <p:cNvPr id="50" name="Text Placeholder 13">
            <a:extLst>
              <a:ext uri="{FF2B5EF4-FFF2-40B4-BE49-F238E27FC236}">
                <a16:creationId xmlns:a16="http://schemas.microsoft.com/office/drawing/2014/main" id="{C28ACE96-BADD-463B-90C7-9CAF1F6C3D7D}"/>
              </a:ext>
            </a:extLst>
          </p:cNvPr>
          <p:cNvSpPr>
            <a:spLocks noGrp="1"/>
          </p:cNvSpPr>
          <p:nvPr>
            <p:ph type="body" sz="quarter" idx="40" hasCustomPrompt="1"/>
          </p:nvPr>
        </p:nvSpPr>
        <p:spPr>
          <a:xfrm>
            <a:off x="1518920" y="4313981"/>
            <a:ext cx="10332718" cy="365125"/>
          </a:xfrm>
        </p:spPr>
        <p:txBody>
          <a:bodyPr anchor="ctr"/>
          <a:lstStyle>
            <a:lvl1pPr>
              <a:defRPr sz="1300">
                <a:latin typeface="Montserrat" panose="00000500000000000000" pitchFamily="2" charset="0"/>
              </a:defRPr>
            </a:lvl1pPr>
          </a:lstStyle>
          <a:p>
            <a:pPr lvl="0"/>
            <a:r>
              <a:rPr lang="en-US" dirty="0"/>
              <a:t>Agenda item #7</a:t>
            </a:r>
          </a:p>
        </p:txBody>
      </p:sp>
      <p:sp>
        <p:nvSpPr>
          <p:cNvPr id="51" name="Text Placeholder 13">
            <a:extLst>
              <a:ext uri="{FF2B5EF4-FFF2-40B4-BE49-F238E27FC236}">
                <a16:creationId xmlns:a16="http://schemas.microsoft.com/office/drawing/2014/main" id="{E048A7CF-0AFC-443B-A208-046437BE3EA7}"/>
              </a:ext>
            </a:extLst>
          </p:cNvPr>
          <p:cNvSpPr>
            <a:spLocks noGrp="1"/>
          </p:cNvSpPr>
          <p:nvPr>
            <p:ph type="body" sz="quarter" idx="41" hasCustomPrompt="1"/>
          </p:nvPr>
        </p:nvSpPr>
        <p:spPr>
          <a:xfrm>
            <a:off x="1518920" y="4811257"/>
            <a:ext cx="10332718" cy="365125"/>
          </a:xfrm>
        </p:spPr>
        <p:txBody>
          <a:bodyPr anchor="ctr"/>
          <a:lstStyle>
            <a:lvl1pPr>
              <a:defRPr sz="1300">
                <a:latin typeface="Montserrat" panose="00000500000000000000" pitchFamily="2" charset="0"/>
              </a:defRPr>
            </a:lvl1pPr>
          </a:lstStyle>
          <a:p>
            <a:pPr lvl="0"/>
            <a:r>
              <a:rPr lang="en-US" dirty="0"/>
              <a:t>Agenda item #8</a:t>
            </a:r>
          </a:p>
        </p:txBody>
      </p:sp>
      <p:sp>
        <p:nvSpPr>
          <p:cNvPr id="52" name="Text Placeholder 13">
            <a:extLst>
              <a:ext uri="{FF2B5EF4-FFF2-40B4-BE49-F238E27FC236}">
                <a16:creationId xmlns:a16="http://schemas.microsoft.com/office/drawing/2014/main" id="{C626FE89-4615-4558-ADA0-6EB04B5049DE}"/>
              </a:ext>
            </a:extLst>
          </p:cNvPr>
          <p:cNvSpPr>
            <a:spLocks noGrp="1"/>
          </p:cNvSpPr>
          <p:nvPr>
            <p:ph type="body" sz="quarter" idx="42" hasCustomPrompt="1"/>
          </p:nvPr>
        </p:nvSpPr>
        <p:spPr>
          <a:xfrm>
            <a:off x="1518920" y="5308533"/>
            <a:ext cx="10332718" cy="365125"/>
          </a:xfrm>
        </p:spPr>
        <p:txBody>
          <a:bodyPr anchor="ctr"/>
          <a:lstStyle>
            <a:lvl1pPr>
              <a:defRPr sz="1300">
                <a:latin typeface="Montserrat" panose="00000500000000000000" pitchFamily="2" charset="0"/>
              </a:defRPr>
            </a:lvl1pPr>
          </a:lstStyle>
          <a:p>
            <a:pPr lvl="0"/>
            <a:r>
              <a:rPr lang="en-US" dirty="0"/>
              <a:t>Agenda item #9</a:t>
            </a:r>
          </a:p>
        </p:txBody>
      </p:sp>
      <p:sp>
        <p:nvSpPr>
          <p:cNvPr id="53" name="Text Placeholder 13">
            <a:extLst>
              <a:ext uri="{FF2B5EF4-FFF2-40B4-BE49-F238E27FC236}">
                <a16:creationId xmlns:a16="http://schemas.microsoft.com/office/drawing/2014/main" id="{A3AD095C-EF4F-43C1-B4A1-FAA64259B771}"/>
              </a:ext>
            </a:extLst>
          </p:cNvPr>
          <p:cNvSpPr>
            <a:spLocks noGrp="1"/>
          </p:cNvSpPr>
          <p:nvPr>
            <p:ph type="body" sz="quarter" idx="43" hasCustomPrompt="1"/>
          </p:nvPr>
        </p:nvSpPr>
        <p:spPr>
          <a:xfrm>
            <a:off x="1518920" y="5810885"/>
            <a:ext cx="10332718" cy="365125"/>
          </a:xfrm>
        </p:spPr>
        <p:txBody>
          <a:bodyPr anchor="ctr"/>
          <a:lstStyle>
            <a:lvl1pPr>
              <a:defRPr sz="1300">
                <a:latin typeface="Montserrat" panose="00000500000000000000" pitchFamily="2" charset="0"/>
              </a:defRPr>
            </a:lvl1pPr>
          </a:lstStyle>
          <a:p>
            <a:pPr lvl="0"/>
            <a:r>
              <a:rPr lang="en-US" dirty="0"/>
              <a:t>Agenda item #10</a:t>
            </a:r>
          </a:p>
        </p:txBody>
      </p:sp>
      <p:sp>
        <p:nvSpPr>
          <p:cNvPr id="64" name="Text Placeholder 13">
            <a:extLst>
              <a:ext uri="{FF2B5EF4-FFF2-40B4-BE49-F238E27FC236}">
                <a16:creationId xmlns:a16="http://schemas.microsoft.com/office/drawing/2014/main" id="{DA9DB2BE-E5DA-4C4A-9269-9DFC19475D84}"/>
              </a:ext>
            </a:extLst>
          </p:cNvPr>
          <p:cNvSpPr>
            <a:spLocks noGrp="1"/>
          </p:cNvSpPr>
          <p:nvPr>
            <p:ph type="body" sz="quarter" idx="54" hasCustomPrompt="1"/>
          </p:nvPr>
        </p:nvSpPr>
        <p:spPr>
          <a:xfrm>
            <a:off x="340362" y="1330325"/>
            <a:ext cx="1031240" cy="365125"/>
          </a:xfrm>
        </p:spPr>
        <p:txBody>
          <a:bodyPr anchor="ctr"/>
          <a:lstStyle>
            <a:lvl1pPr algn="r">
              <a:defRPr sz="1300" b="0">
                <a:solidFill>
                  <a:schemeClr val="accent1"/>
                </a:solidFill>
                <a:latin typeface="Montserrat SemiBold" panose="00000700000000000000" pitchFamily="2" charset="0"/>
              </a:defRPr>
            </a:lvl1pPr>
          </a:lstStyle>
          <a:p>
            <a:pPr lvl="0"/>
            <a:r>
              <a:rPr lang="en-US" dirty="0"/>
              <a:t>8:30 – 9:00</a:t>
            </a:r>
          </a:p>
        </p:txBody>
      </p:sp>
      <p:sp>
        <p:nvSpPr>
          <p:cNvPr id="65" name="Text Placeholder 13">
            <a:extLst>
              <a:ext uri="{FF2B5EF4-FFF2-40B4-BE49-F238E27FC236}">
                <a16:creationId xmlns:a16="http://schemas.microsoft.com/office/drawing/2014/main" id="{5B239D51-1295-4DDC-A7EF-A01D675726CA}"/>
              </a:ext>
            </a:extLst>
          </p:cNvPr>
          <p:cNvSpPr>
            <a:spLocks noGrp="1"/>
          </p:cNvSpPr>
          <p:nvPr>
            <p:ph type="body" sz="quarter" idx="55" hasCustomPrompt="1"/>
          </p:nvPr>
        </p:nvSpPr>
        <p:spPr>
          <a:xfrm>
            <a:off x="340362" y="1827601"/>
            <a:ext cx="1031240" cy="365125"/>
          </a:xfrm>
        </p:spPr>
        <p:txBody>
          <a:bodyPr anchor="ctr"/>
          <a:lstStyle>
            <a:lvl1pPr algn="r">
              <a:defRPr sz="1300" b="0">
                <a:solidFill>
                  <a:schemeClr val="accent1"/>
                </a:solidFill>
                <a:latin typeface="Montserrat SemiBold" panose="00000700000000000000" pitchFamily="2" charset="0"/>
              </a:defRPr>
            </a:lvl1pPr>
          </a:lstStyle>
          <a:p>
            <a:pPr lvl="0"/>
            <a:r>
              <a:rPr lang="en-US" dirty="0"/>
              <a:t>0:00 – 0:00 </a:t>
            </a:r>
          </a:p>
        </p:txBody>
      </p:sp>
      <p:sp>
        <p:nvSpPr>
          <p:cNvPr id="66" name="Text Placeholder 13">
            <a:extLst>
              <a:ext uri="{FF2B5EF4-FFF2-40B4-BE49-F238E27FC236}">
                <a16:creationId xmlns:a16="http://schemas.microsoft.com/office/drawing/2014/main" id="{3717B94F-D35A-4CE8-BB7E-E92C2D80F288}"/>
              </a:ext>
            </a:extLst>
          </p:cNvPr>
          <p:cNvSpPr>
            <a:spLocks noGrp="1"/>
          </p:cNvSpPr>
          <p:nvPr>
            <p:ph type="body" sz="quarter" idx="56" hasCustomPrompt="1"/>
          </p:nvPr>
        </p:nvSpPr>
        <p:spPr>
          <a:xfrm>
            <a:off x="340362" y="2324877"/>
            <a:ext cx="1031240" cy="365125"/>
          </a:xfrm>
        </p:spPr>
        <p:txBody>
          <a:bodyPr anchor="ctr"/>
          <a:lstStyle>
            <a:lvl1pPr algn="r">
              <a:defRPr sz="1300" b="0">
                <a:solidFill>
                  <a:schemeClr val="accent1"/>
                </a:solidFill>
                <a:latin typeface="Montserrat SemiBold" panose="00000700000000000000" pitchFamily="2" charset="0"/>
              </a:defRPr>
            </a:lvl1pPr>
          </a:lstStyle>
          <a:p>
            <a:pPr lvl="0"/>
            <a:r>
              <a:rPr lang="en-US" dirty="0"/>
              <a:t>0:00 – 0:00 </a:t>
            </a:r>
          </a:p>
        </p:txBody>
      </p:sp>
      <p:sp>
        <p:nvSpPr>
          <p:cNvPr id="67" name="Text Placeholder 13">
            <a:extLst>
              <a:ext uri="{FF2B5EF4-FFF2-40B4-BE49-F238E27FC236}">
                <a16:creationId xmlns:a16="http://schemas.microsoft.com/office/drawing/2014/main" id="{029C9D73-B453-495D-8749-8B17C2BAAC0A}"/>
              </a:ext>
            </a:extLst>
          </p:cNvPr>
          <p:cNvSpPr>
            <a:spLocks noGrp="1"/>
          </p:cNvSpPr>
          <p:nvPr>
            <p:ph type="body" sz="quarter" idx="57" hasCustomPrompt="1"/>
          </p:nvPr>
        </p:nvSpPr>
        <p:spPr>
          <a:xfrm>
            <a:off x="340362" y="2822153"/>
            <a:ext cx="1031240" cy="365125"/>
          </a:xfrm>
        </p:spPr>
        <p:txBody>
          <a:bodyPr anchor="ctr"/>
          <a:lstStyle>
            <a:lvl1pPr algn="r">
              <a:defRPr sz="1300" b="0">
                <a:solidFill>
                  <a:schemeClr val="accent1"/>
                </a:solidFill>
                <a:latin typeface="Montserrat SemiBold" panose="00000700000000000000" pitchFamily="2" charset="0"/>
              </a:defRPr>
            </a:lvl1pPr>
          </a:lstStyle>
          <a:p>
            <a:pPr lvl="0"/>
            <a:r>
              <a:rPr lang="en-US" dirty="0"/>
              <a:t>0:00 – 0:00 </a:t>
            </a:r>
          </a:p>
        </p:txBody>
      </p:sp>
      <p:sp>
        <p:nvSpPr>
          <p:cNvPr id="68" name="Text Placeholder 13">
            <a:extLst>
              <a:ext uri="{FF2B5EF4-FFF2-40B4-BE49-F238E27FC236}">
                <a16:creationId xmlns:a16="http://schemas.microsoft.com/office/drawing/2014/main" id="{7377BC9A-6983-442F-A51F-C1AF75AEC663}"/>
              </a:ext>
            </a:extLst>
          </p:cNvPr>
          <p:cNvSpPr>
            <a:spLocks noGrp="1"/>
          </p:cNvSpPr>
          <p:nvPr>
            <p:ph type="body" sz="quarter" idx="58" hasCustomPrompt="1"/>
          </p:nvPr>
        </p:nvSpPr>
        <p:spPr>
          <a:xfrm>
            <a:off x="340362" y="3319429"/>
            <a:ext cx="1031240" cy="365125"/>
          </a:xfrm>
        </p:spPr>
        <p:txBody>
          <a:bodyPr anchor="ctr"/>
          <a:lstStyle>
            <a:lvl1pPr algn="r">
              <a:defRPr sz="1300" b="0">
                <a:solidFill>
                  <a:schemeClr val="accent1"/>
                </a:solidFill>
                <a:latin typeface="Montserrat SemiBold" panose="00000700000000000000" pitchFamily="2" charset="0"/>
              </a:defRPr>
            </a:lvl1pPr>
          </a:lstStyle>
          <a:p>
            <a:pPr lvl="0"/>
            <a:r>
              <a:rPr lang="en-US" dirty="0"/>
              <a:t>0:00 – 0:00 </a:t>
            </a:r>
          </a:p>
        </p:txBody>
      </p:sp>
      <p:sp>
        <p:nvSpPr>
          <p:cNvPr id="69" name="Text Placeholder 13">
            <a:extLst>
              <a:ext uri="{FF2B5EF4-FFF2-40B4-BE49-F238E27FC236}">
                <a16:creationId xmlns:a16="http://schemas.microsoft.com/office/drawing/2014/main" id="{674C4378-BED7-469B-B048-987BC81C84E3}"/>
              </a:ext>
            </a:extLst>
          </p:cNvPr>
          <p:cNvSpPr>
            <a:spLocks noGrp="1"/>
          </p:cNvSpPr>
          <p:nvPr>
            <p:ph type="body" sz="quarter" idx="59" hasCustomPrompt="1"/>
          </p:nvPr>
        </p:nvSpPr>
        <p:spPr>
          <a:xfrm>
            <a:off x="340362" y="3816705"/>
            <a:ext cx="1031240" cy="365125"/>
          </a:xfrm>
        </p:spPr>
        <p:txBody>
          <a:bodyPr anchor="ctr"/>
          <a:lstStyle>
            <a:lvl1pPr algn="r">
              <a:defRPr sz="1300" b="0">
                <a:solidFill>
                  <a:schemeClr val="accent1"/>
                </a:solidFill>
                <a:latin typeface="Montserrat SemiBold" panose="00000700000000000000" pitchFamily="2" charset="0"/>
              </a:defRPr>
            </a:lvl1pPr>
          </a:lstStyle>
          <a:p>
            <a:pPr lvl="0"/>
            <a:r>
              <a:rPr lang="en-US" dirty="0"/>
              <a:t>0:00 – 0:00 </a:t>
            </a:r>
          </a:p>
        </p:txBody>
      </p:sp>
      <p:sp>
        <p:nvSpPr>
          <p:cNvPr id="70" name="Text Placeholder 13">
            <a:extLst>
              <a:ext uri="{FF2B5EF4-FFF2-40B4-BE49-F238E27FC236}">
                <a16:creationId xmlns:a16="http://schemas.microsoft.com/office/drawing/2014/main" id="{C96F00A6-53BF-4DDE-ABF4-A7688F091EF0}"/>
              </a:ext>
            </a:extLst>
          </p:cNvPr>
          <p:cNvSpPr>
            <a:spLocks noGrp="1"/>
          </p:cNvSpPr>
          <p:nvPr>
            <p:ph type="body" sz="quarter" idx="60" hasCustomPrompt="1"/>
          </p:nvPr>
        </p:nvSpPr>
        <p:spPr>
          <a:xfrm>
            <a:off x="340362" y="4313981"/>
            <a:ext cx="1031240" cy="365125"/>
          </a:xfrm>
        </p:spPr>
        <p:txBody>
          <a:bodyPr anchor="ctr"/>
          <a:lstStyle>
            <a:lvl1pPr algn="r">
              <a:defRPr sz="1300" b="0">
                <a:solidFill>
                  <a:schemeClr val="accent1"/>
                </a:solidFill>
                <a:latin typeface="Montserrat SemiBold" panose="00000700000000000000" pitchFamily="2" charset="0"/>
              </a:defRPr>
            </a:lvl1pPr>
          </a:lstStyle>
          <a:p>
            <a:pPr lvl="0"/>
            <a:r>
              <a:rPr lang="en-US" dirty="0"/>
              <a:t>0:00 – 0:00 </a:t>
            </a:r>
          </a:p>
        </p:txBody>
      </p:sp>
      <p:sp>
        <p:nvSpPr>
          <p:cNvPr id="71" name="Text Placeholder 13">
            <a:extLst>
              <a:ext uri="{FF2B5EF4-FFF2-40B4-BE49-F238E27FC236}">
                <a16:creationId xmlns:a16="http://schemas.microsoft.com/office/drawing/2014/main" id="{F1F00536-BA66-41F0-A4DB-E8595349F683}"/>
              </a:ext>
            </a:extLst>
          </p:cNvPr>
          <p:cNvSpPr>
            <a:spLocks noGrp="1"/>
          </p:cNvSpPr>
          <p:nvPr>
            <p:ph type="body" sz="quarter" idx="61" hasCustomPrompt="1"/>
          </p:nvPr>
        </p:nvSpPr>
        <p:spPr>
          <a:xfrm>
            <a:off x="340362" y="4811257"/>
            <a:ext cx="1031240" cy="365125"/>
          </a:xfrm>
        </p:spPr>
        <p:txBody>
          <a:bodyPr anchor="ctr"/>
          <a:lstStyle>
            <a:lvl1pPr algn="r">
              <a:defRPr sz="1300" b="0">
                <a:solidFill>
                  <a:schemeClr val="accent1"/>
                </a:solidFill>
                <a:latin typeface="Montserrat SemiBold" panose="00000700000000000000" pitchFamily="2" charset="0"/>
              </a:defRPr>
            </a:lvl1pPr>
          </a:lstStyle>
          <a:p>
            <a:pPr lvl="0"/>
            <a:r>
              <a:rPr lang="en-US" dirty="0"/>
              <a:t>0:00 – 0:00 </a:t>
            </a:r>
          </a:p>
        </p:txBody>
      </p:sp>
      <p:sp>
        <p:nvSpPr>
          <p:cNvPr id="72" name="Text Placeholder 13">
            <a:extLst>
              <a:ext uri="{FF2B5EF4-FFF2-40B4-BE49-F238E27FC236}">
                <a16:creationId xmlns:a16="http://schemas.microsoft.com/office/drawing/2014/main" id="{FF66B420-8719-41B0-A301-CF1E3BDA96DE}"/>
              </a:ext>
            </a:extLst>
          </p:cNvPr>
          <p:cNvSpPr>
            <a:spLocks noGrp="1"/>
          </p:cNvSpPr>
          <p:nvPr>
            <p:ph type="body" sz="quarter" idx="62" hasCustomPrompt="1"/>
          </p:nvPr>
        </p:nvSpPr>
        <p:spPr>
          <a:xfrm>
            <a:off x="340362" y="5308533"/>
            <a:ext cx="1031240" cy="365125"/>
          </a:xfrm>
        </p:spPr>
        <p:txBody>
          <a:bodyPr anchor="ctr"/>
          <a:lstStyle>
            <a:lvl1pPr algn="r">
              <a:defRPr sz="1300" b="0">
                <a:solidFill>
                  <a:schemeClr val="accent1"/>
                </a:solidFill>
                <a:latin typeface="Montserrat SemiBold" panose="00000700000000000000" pitchFamily="2" charset="0"/>
              </a:defRPr>
            </a:lvl1pPr>
          </a:lstStyle>
          <a:p>
            <a:pPr lvl="0"/>
            <a:r>
              <a:rPr lang="en-US" dirty="0"/>
              <a:t>0:00 – 0:00 </a:t>
            </a:r>
          </a:p>
        </p:txBody>
      </p:sp>
      <p:sp>
        <p:nvSpPr>
          <p:cNvPr id="73" name="Text Placeholder 13">
            <a:extLst>
              <a:ext uri="{FF2B5EF4-FFF2-40B4-BE49-F238E27FC236}">
                <a16:creationId xmlns:a16="http://schemas.microsoft.com/office/drawing/2014/main" id="{30CA67E9-4C75-4C07-ADCB-CBFD43747721}"/>
              </a:ext>
            </a:extLst>
          </p:cNvPr>
          <p:cNvSpPr>
            <a:spLocks noGrp="1"/>
          </p:cNvSpPr>
          <p:nvPr>
            <p:ph type="body" sz="quarter" idx="63" hasCustomPrompt="1"/>
          </p:nvPr>
        </p:nvSpPr>
        <p:spPr>
          <a:xfrm>
            <a:off x="340362" y="5810885"/>
            <a:ext cx="1031240" cy="365125"/>
          </a:xfrm>
        </p:spPr>
        <p:txBody>
          <a:bodyPr anchor="ctr"/>
          <a:lstStyle>
            <a:lvl1pPr algn="r">
              <a:defRPr sz="1300" b="0">
                <a:solidFill>
                  <a:schemeClr val="accent1"/>
                </a:solidFill>
                <a:latin typeface="Montserrat SemiBold" panose="00000700000000000000" pitchFamily="2" charset="0"/>
              </a:defRPr>
            </a:lvl1pPr>
          </a:lstStyle>
          <a:p>
            <a:pPr lvl="0"/>
            <a:r>
              <a:rPr lang="en-US" dirty="0"/>
              <a:t>0:00 – 0:00 </a:t>
            </a:r>
          </a:p>
        </p:txBody>
      </p:sp>
      <p:sp>
        <p:nvSpPr>
          <p:cNvPr id="3" name="Date Placeholder 2">
            <a:extLst>
              <a:ext uri="{FF2B5EF4-FFF2-40B4-BE49-F238E27FC236}">
                <a16:creationId xmlns:a16="http://schemas.microsoft.com/office/drawing/2014/main" id="{C27053D6-D536-4AC9-9E35-11864E53BCCF}"/>
              </a:ext>
            </a:extLst>
          </p:cNvPr>
          <p:cNvSpPr>
            <a:spLocks noGrp="1"/>
          </p:cNvSpPr>
          <p:nvPr>
            <p:ph type="dt" sz="half" idx="64"/>
          </p:nvPr>
        </p:nvSpPr>
        <p:spPr/>
        <p:txBody>
          <a:bodyPr/>
          <a:lstStyle/>
          <a:p>
            <a:fld id="{30D16789-6F95-9B4B-B5F6-7292AF2762A4}" type="datetime1">
              <a:rPr lang="en-US" smtClean="0"/>
              <a:t>6/21/21</a:t>
            </a:fld>
            <a:endParaRPr lang="en-US"/>
          </a:p>
        </p:txBody>
      </p:sp>
      <p:sp>
        <p:nvSpPr>
          <p:cNvPr id="4" name="Footer Placeholder 3">
            <a:extLst>
              <a:ext uri="{FF2B5EF4-FFF2-40B4-BE49-F238E27FC236}">
                <a16:creationId xmlns:a16="http://schemas.microsoft.com/office/drawing/2014/main" id="{7953026E-7A23-4279-B9AE-494930C8908B}"/>
              </a:ext>
            </a:extLst>
          </p:cNvPr>
          <p:cNvSpPr>
            <a:spLocks noGrp="1"/>
          </p:cNvSpPr>
          <p:nvPr>
            <p:ph type="ftr" sz="quarter" idx="65"/>
          </p:nvPr>
        </p:nvSpPr>
        <p:spPr/>
        <p:txBody>
          <a:bodyPr/>
          <a:lstStyle/>
          <a:p>
            <a:endParaRPr lang="en-US"/>
          </a:p>
        </p:txBody>
      </p:sp>
      <p:sp>
        <p:nvSpPr>
          <p:cNvPr id="5" name="Slide Number Placeholder 4">
            <a:extLst>
              <a:ext uri="{FF2B5EF4-FFF2-40B4-BE49-F238E27FC236}">
                <a16:creationId xmlns:a16="http://schemas.microsoft.com/office/drawing/2014/main" id="{10B2CCC9-AB37-48F7-AACD-876027F17DFC}"/>
              </a:ext>
            </a:extLst>
          </p:cNvPr>
          <p:cNvSpPr>
            <a:spLocks noGrp="1"/>
          </p:cNvSpPr>
          <p:nvPr>
            <p:ph type="sldNum" sz="quarter" idx="66"/>
          </p:nvPr>
        </p:nvSpPr>
        <p:spPr/>
        <p:txBody>
          <a:bodyPr/>
          <a:lstStyle/>
          <a:p>
            <a:fld id="{7A285451-F67C-46EA-BA6B-5BF990218FCF}" type="slidenum">
              <a:rPr lang="en-US" smtClean="0"/>
              <a:t>‹#›</a:t>
            </a:fld>
            <a:endParaRPr lang="en-US"/>
          </a:p>
        </p:txBody>
      </p:sp>
    </p:spTree>
    <p:extLst>
      <p:ext uri="{BB962C8B-B14F-4D97-AF65-F5344CB8AC3E}">
        <p14:creationId xmlns:p14="http://schemas.microsoft.com/office/powerpoint/2010/main" val="3022773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5-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C8D174-4EA6-4C76-B04C-1D4E4F4FAD08}"/>
              </a:ext>
            </a:extLst>
          </p:cNvPr>
          <p:cNvSpPr>
            <a:spLocks noGrp="1"/>
          </p:cNvSpPr>
          <p:nvPr>
            <p:ph idx="1"/>
          </p:nvPr>
        </p:nvSpPr>
        <p:spPr>
          <a:xfrm>
            <a:off x="339725" y="1330325"/>
            <a:ext cx="11512550" cy="4841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1D70DD3C-2936-42A7-B1C9-D6EA52BF5FE3}"/>
              </a:ext>
            </a:extLst>
          </p:cNvPr>
          <p:cNvSpPr>
            <a:spLocks noGrp="1"/>
          </p:cNvSpPr>
          <p:nvPr>
            <p:ph type="title"/>
          </p:nvPr>
        </p:nvSpPr>
        <p:spPr>
          <a:xfrm>
            <a:off x="339725" y="320676"/>
            <a:ext cx="11512550" cy="360362"/>
          </a:xfrm>
        </p:spPr>
        <p:txBody>
          <a:bodyPr/>
          <a:lstStyle/>
          <a:p>
            <a:r>
              <a:rPr lang="en-US"/>
              <a:t>Click to edit Master title style</a:t>
            </a:r>
            <a:endParaRPr lang="en-US" dirty="0"/>
          </a:p>
        </p:txBody>
      </p:sp>
      <p:sp>
        <p:nvSpPr>
          <p:cNvPr id="13" name="Text Placeholder 7">
            <a:extLst>
              <a:ext uri="{FF2B5EF4-FFF2-40B4-BE49-F238E27FC236}">
                <a16:creationId xmlns:a16="http://schemas.microsoft.com/office/drawing/2014/main" id="{39AADBF2-256E-4A3B-8386-4DA238CA018E}"/>
              </a:ext>
            </a:extLst>
          </p:cNvPr>
          <p:cNvSpPr>
            <a:spLocks noGrp="1"/>
          </p:cNvSpPr>
          <p:nvPr>
            <p:ph type="body" sz="quarter" idx="13"/>
          </p:nvPr>
        </p:nvSpPr>
        <p:spPr>
          <a:xfrm>
            <a:off x="339725" y="767476"/>
            <a:ext cx="11512550" cy="253604"/>
          </a:xfrm>
        </p:spPr>
        <p:txBody>
          <a:bodyPr/>
          <a:lstStyle>
            <a:lvl1pPr>
              <a:defRPr>
                <a:solidFill>
                  <a:schemeClr val="accent6"/>
                </a:solidFill>
                <a:latin typeface="Montserrat" panose="00000500000000000000" pitchFamily="2" charset="0"/>
              </a:defRPr>
            </a:lvl1pPr>
          </a:lstStyle>
          <a:p>
            <a:pPr lvl="0"/>
            <a:r>
              <a:rPr lang="en-US"/>
              <a:t>Click to edit Master text styles</a:t>
            </a:r>
          </a:p>
        </p:txBody>
      </p:sp>
      <p:sp>
        <p:nvSpPr>
          <p:cNvPr id="2" name="Date Placeholder 1">
            <a:extLst>
              <a:ext uri="{FF2B5EF4-FFF2-40B4-BE49-F238E27FC236}">
                <a16:creationId xmlns:a16="http://schemas.microsoft.com/office/drawing/2014/main" id="{4D13211F-7311-4B98-8D84-324DC80D5F28}"/>
              </a:ext>
            </a:extLst>
          </p:cNvPr>
          <p:cNvSpPr>
            <a:spLocks noGrp="1"/>
          </p:cNvSpPr>
          <p:nvPr>
            <p:ph type="dt" sz="half" idx="14"/>
          </p:nvPr>
        </p:nvSpPr>
        <p:spPr/>
        <p:txBody>
          <a:bodyPr/>
          <a:lstStyle/>
          <a:p>
            <a:fld id="{9F5723F6-AB98-BC40-8D76-5FA0F0CA02B4}" type="datetime1">
              <a:rPr lang="en-US" smtClean="0"/>
              <a:t>6/21/21</a:t>
            </a:fld>
            <a:endParaRPr lang="en-US"/>
          </a:p>
        </p:txBody>
      </p:sp>
      <p:sp>
        <p:nvSpPr>
          <p:cNvPr id="4" name="Footer Placeholder 3">
            <a:extLst>
              <a:ext uri="{FF2B5EF4-FFF2-40B4-BE49-F238E27FC236}">
                <a16:creationId xmlns:a16="http://schemas.microsoft.com/office/drawing/2014/main" id="{B17A59D5-54DF-402F-A86D-5F22E8B1BC7B}"/>
              </a:ext>
            </a:extLst>
          </p:cNvPr>
          <p:cNvSpPr>
            <a:spLocks noGrp="1"/>
          </p:cNvSpPr>
          <p:nvPr>
            <p:ph type="ftr" sz="quarter" idx="15"/>
          </p:nvPr>
        </p:nvSpPr>
        <p:spPr>
          <a:xfrm>
            <a:off x="1879599" y="6515417"/>
            <a:ext cx="4701953" cy="232410"/>
          </a:xfrm>
        </p:spPr>
        <p:txBody>
          <a:bodyPr/>
          <a:lstStyle>
            <a:lvl1pPr>
              <a:defRPr sz="1200"/>
            </a:lvl1pPr>
          </a:lstStyle>
          <a:p>
            <a:endParaRPr lang="en-US" dirty="0"/>
          </a:p>
        </p:txBody>
      </p:sp>
      <p:sp>
        <p:nvSpPr>
          <p:cNvPr id="5" name="Slide Number Placeholder 4">
            <a:extLst>
              <a:ext uri="{FF2B5EF4-FFF2-40B4-BE49-F238E27FC236}">
                <a16:creationId xmlns:a16="http://schemas.microsoft.com/office/drawing/2014/main" id="{5BC8FA30-329A-40ED-8FB1-305656EBA9A0}"/>
              </a:ext>
            </a:extLst>
          </p:cNvPr>
          <p:cNvSpPr>
            <a:spLocks noGrp="1"/>
          </p:cNvSpPr>
          <p:nvPr>
            <p:ph type="sldNum" sz="quarter" idx="16"/>
          </p:nvPr>
        </p:nvSpPr>
        <p:spPr/>
        <p:txBody>
          <a:bodyPr/>
          <a:lstStyle/>
          <a:p>
            <a:fld id="{7A285451-F67C-46EA-BA6B-5BF990218FCF}" type="slidenum">
              <a:rPr lang="en-US" smtClean="0"/>
              <a:t>‹#›</a:t>
            </a:fld>
            <a:endParaRPr lang="en-US"/>
          </a:p>
        </p:txBody>
      </p:sp>
    </p:spTree>
    <p:extLst>
      <p:ext uri="{BB962C8B-B14F-4D97-AF65-F5344CB8AC3E}">
        <p14:creationId xmlns:p14="http://schemas.microsoft.com/office/powerpoint/2010/main" val="4094774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E24A7-6897-3F41-9F3E-68299E1727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F8EC3F-009E-954D-A54D-95073E7E27DA}"/>
              </a:ext>
            </a:extLst>
          </p:cNvPr>
          <p:cNvSpPr>
            <a:spLocks noGrp="1"/>
          </p:cNvSpPr>
          <p:nvPr>
            <p:ph type="dt" sz="half" idx="10"/>
          </p:nvPr>
        </p:nvSpPr>
        <p:spPr/>
        <p:txBody>
          <a:bodyPr/>
          <a:lstStyle/>
          <a:p>
            <a:fld id="{8DA875DC-94C3-CA43-9003-56AC1EFE8587}" type="datetime1">
              <a:rPr lang="en-US" smtClean="0"/>
              <a:t>6/21/21</a:t>
            </a:fld>
            <a:endParaRPr lang="en-US"/>
          </a:p>
        </p:txBody>
      </p:sp>
      <p:sp>
        <p:nvSpPr>
          <p:cNvPr id="4" name="Footer Placeholder 3">
            <a:extLst>
              <a:ext uri="{FF2B5EF4-FFF2-40B4-BE49-F238E27FC236}">
                <a16:creationId xmlns:a16="http://schemas.microsoft.com/office/drawing/2014/main" id="{255652E2-9447-EE40-A2B3-5BC4CA8C84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DD2EAD-C90D-DF4F-B83E-F3780F227D96}"/>
              </a:ext>
            </a:extLst>
          </p:cNvPr>
          <p:cNvSpPr>
            <a:spLocks noGrp="1"/>
          </p:cNvSpPr>
          <p:nvPr>
            <p:ph type="sldNum" sz="quarter" idx="12"/>
          </p:nvPr>
        </p:nvSpPr>
        <p:spPr/>
        <p:txBody>
          <a:bodyPr/>
          <a:lstStyle/>
          <a:p>
            <a:fld id="{7A285451-F67C-46EA-BA6B-5BF990218FCF}" type="slidenum">
              <a:rPr lang="en-US" smtClean="0"/>
              <a:t>‹#›</a:t>
            </a:fld>
            <a:endParaRPr lang="en-US"/>
          </a:p>
        </p:txBody>
      </p:sp>
    </p:spTree>
    <p:extLst>
      <p:ext uri="{BB962C8B-B14F-4D97-AF65-F5344CB8AC3E}">
        <p14:creationId xmlns:p14="http://schemas.microsoft.com/office/powerpoint/2010/main" val="390588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6-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FAF5B-4D18-4A0F-A2E8-FFD8D0CD3967}"/>
              </a:ext>
            </a:extLst>
          </p:cNvPr>
          <p:cNvSpPr>
            <a:spLocks noGrp="1"/>
          </p:cNvSpPr>
          <p:nvPr>
            <p:ph type="title"/>
          </p:nvPr>
        </p:nvSpPr>
        <p:spPr>
          <a:xfrm>
            <a:off x="339725" y="319406"/>
            <a:ext cx="11512550" cy="34893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FD4259-8020-48FB-9649-50C5CEA84BDF}"/>
              </a:ext>
            </a:extLst>
          </p:cNvPr>
          <p:cNvSpPr>
            <a:spLocks noGrp="1"/>
          </p:cNvSpPr>
          <p:nvPr>
            <p:ph type="body" idx="1" hasCustomPrompt="1"/>
          </p:nvPr>
        </p:nvSpPr>
        <p:spPr>
          <a:xfrm>
            <a:off x="339726" y="1335723"/>
            <a:ext cx="5619749" cy="232410"/>
          </a:xfrm>
        </p:spPr>
        <p:txBody>
          <a:bodyPr anchor="b"/>
          <a:lstStyle>
            <a:lvl1pPr marL="0" indent="0">
              <a:buNone/>
              <a:defRPr sz="14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245CFDFA-31E0-48E3-8266-3A4F8B7B1984}"/>
              </a:ext>
            </a:extLst>
          </p:cNvPr>
          <p:cNvSpPr>
            <a:spLocks noGrp="1"/>
          </p:cNvSpPr>
          <p:nvPr>
            <p:ph sz="half" idx="2"/>
          </p:nvPr>
        </p:nvSpPr>
        <p:spPr>
          <a:xfrm>
            <a:off x="339726" y="1651001"/>
            <a:ext cx="5619749" cy="4521199"/>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BC71033-90A9-4591-BDAD-EBF7CFA5D8A8}"/>
              </a:ext>
            </a:extLst>
          </p:cNvPr>
          <p:cNvSpPr>
            <a:spLocks noGrp="1"/>
          </p:cNvSpPr>
          <p:nvPr>
            <p:ph type="body" sz="quarter" idx="3" hasCustomPrompt="1"/>
          </p:nvPr>
        </p:nvSpPr>
        <p:spPr>
          <a:xfrm>
            <a:off x="6232526" y="1335723"/>
            <a:ext cx="5619748" cy="232410"/>
          </a:xfrm>
        </p:spPr>
        <p:txBody>
          <a:bodyPr anchor="b"/>
          <a:lstStyle>
            <a:lvl1pPr marL="0" indent="0">
              <a:buNone/>
              <a:defRPr sz="14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EBCF0ADB-86E2-4E6A-95E1-50D289BE4453}"/>
              </a:ext>
            </a:extLst>
          </p:cNvPr>
          <p:cNvSpPr>
            <a:spLocks noGrp="1"/>
          </p:cNvSpPr>
          <p:nvPr>
            <p:ph sz="quarter" idx="4"/>
          </p:nvPr>
        </p:nvSpPr>
        <p:spPr>
          <a:xfrm>
            <a:off x="6232524" y="1651001"/>
            <a:ext cx="5619748" cy="4521199"/>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7">
            <a:extLst>
              <a:ext uri="{FF2B5EF4-FFF2-40B4-BE49-F238E27FC236}">
                <a16:creationId xmlns:a16="http://schemas.microsoft.com/office/drawing/2014/main" id="{DDC7EDB6-3C43-4FFD-99DA-2DBD8F21768C}"/>
              </a:ext>
            </a:extLst>
          </p:cNvPr>
          <p:cNvSpPr>
            <a:spLocks noGrp="1"/>
          </p:cNvSpPr>
          <p:nvPr>
            <p:ph type="body" sz="quarter" idx="13"/>
          </p:nvPr>
        </p:nvSpPr>
        <p:spPr>
          <a:xfrm>
            <a:off x="339725" y="767476"/>
            <a:ext cx="11512550" cy="253604"/>
          </a:xfrm>
        </p:spPr>
        <p:txBody>
          <a:bodyPr/>
          <a:lstStyle>
            <a:lvl1pPr>
              <a:defRPr>
                <a:solidFill>
                  <a:schemeClr val="accent6"/>
                </a:solidFill>
                <a:latin typeface="Montserrat" panose="00000500000000000000" pitchFamily="2" charset="0"/>
              </a:defRPr>
            </a:lvl1pPr>
          </a:lstStyle>
          <a:p>
            <a:pPr lvl="0"/>
            <a:r>
              <a:rPr lang="en-US"/>
              <a:t>Click to edit Master text styles</a:t>
            </a:r>
          </a:p>
        </p:txBody>
      </p:sp>
      <p:sp>
        <p:nvSpPr>
          <p:cNvPr id="7" name="Date Placeholder 6">
            <a:extLst>
              <a:ext uri="{FF2B5EF4-FFF2-40B4-BE49-F238E27FC236}">
                <a16:creationId xmlns:a16="http://schemas.microsoft.com/office/drawing/2014/main" id="{3FBBDED5-4BF8-4CFC-A40E-3C745DFDB4B9}"/>
              </a:ext>
            </a:extLst>
          </p:cNvPr>
          <p:cNvSpPr>
            <a:spLocks noGrp="1"/>
          </p:cNvSpPr>
          <p:nvPr>
            <p:ph type="dt" sz="half" idx="14"/>
          </p:nvPr>
        </p:nvSpPr>
        <p:spPr/>
        <p:txBody>
          <a:bodyPr/>
          <a:lstStyle/>
          <a:p>
            <a:fld id="{DE0E4E64-F906-2349-B41B-31E991168126}" type="datetime1">
              <a:rPr lang="en-US" smtClean="0"/>
              <a:t>6/21/21</a:t>
            </a:fld>
            <a:endParaRPr lang="en-US"/>
          </a:p>
        </p:txBody>
      </p:sp>
      <p:sp>
        <p:nvSpPr>
          <p:cNvPr id="8" name="Footer Placeholder 7">
            <a:extLst>
              <a:ext uri="{FF2B5EF4-FFF2-40B4-BE49-F238E27FC236}">
                <a16:creationId xmlns:a16="http://schemas.microsoft.com/office/drawing/2014/main" id="{A342E49E-8137-47C9-853E-6AAD6B849143}"/>
              </a:ext>
            </a:extLst>
          </p:cNvPr>
          <p:cNvSpPr>
            <a:spLocks noGrp="1"/>
          </p:cNvSpPr>
          <p:nvPr>
            <p:ph type="ftr" sz="quarter" idx="15"/>
          </p:nvPr>
        </p:nvSpPr>
        <p:spPr/>
        <p:txBody>
          <a:bodyPr/>
          <a:lstStyle/>
          <a:p>
            <a:endParaRPr lang="en-US"/>
          </a:p>
        </p:txBody>
      </p:sp>
      <p:sp>
        <p:nvSpPr>
          <p:cNvPr id="9" name="Slide Number Placeholder 8">
            <a:extLst>
              <a:ext uri="{FF2B5EF4-FFF2-40B4-BE49-F238E27FC236}">
                <a16:creationId xmlns:a16="http://schemas.microsoft.com/office/drawing/2014/main" id="{FBCBF956-5A44-4CBA-AF3A-D1BEC261EE4D}"/>
              </a:ext>
            </a:extLst>
          </p:cNvPr>
          <p:cNvSpPr>
            <a:spLocks noGrp="1"/>
          </p:cNvSpPr>
          <p:nvPr>
            <p:ph type="sldNum" sz="quarter" idx="16"/>
          </p:nvPr>
        </p:nvSpPr>
        <p:spPr/>
        <p:txBody>
          <a:bodyPr/>
          <a:lstStyle/>
          <a:p>
            <a:fld id="{7A285451-F67C-46EA-BA6B-5BF990218FCF}" type="slidenum">
              <a:rPr lang="en-US" smtClean="0"/>
              <a:t>‹#›</a:t>
            </a:fld>
            <a:endParaRPr lang="en-US"/>
          </a:p>
        </p:txBody>
      </p:sp>
    </p:spTree>
    <p:extLst>
      <p:ext uri="{BB962C8B-B14F-4D97-AF65-F5344CB8AC3E}">
        <p14:creationId xmlns:p14="http://schemas.microsoft.com/office/powerpoint/2010/main" val="302032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7-Content with Captio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79DBDC2-C9B9-4ADF-8A06-248163D0DA24}"/>
              </a:ext>
            </a:extLst>
          </p:cNvPr>
          <p:cNvPicPr>
            <a:picLocks noChangeAspect="1"/>
          </p:cNvPicPr>
          <p:nvPr/>
        </p:nvPicPr>
        <p:blipFill rotWithShape="1">
          <a:blip r:embed="rId2">
            <a:extLst>
              <a:ext uri="{28A0092B-C50C-407E-A947-70E740481C1C}">
                <a14:useLocalDpi xmlns:a14="http://schemas.microsoft.com/office/drawing/2010/main" val="0"/>
              </a:ext>
            </a:extLst>
          </a:blip>
          <a:srcRect l="15257" r="34450"/>
          <a:stretch/>
        </p:blipFill>
        <p:spPr>
          <a:xfrm>
            <a:off x="0" y="0"/>
            <a:ext cx="6096000" cy="6858000"/>
          </a:xfrm>
          <a:prstGeom prst="rect">
            <a:avLst/>
          </a:prstGeom>
        </p:spPr>
      </p:pic>
      <p:sp>
        <p:nvSpPr>
          <p:cNvPr id="2" name="Title 1">
            <a:extLst>
              <a:ext uri="{FF2B5EF4-FFF2-40B4-BE49-F238E27FC236}">
                <a16:creationId xmlns:a16="http://schemas.microsoft.com/office/drawing/2014/main" id="{4D78B0BC-69C8-4ECD-A154-CE5D48808C1A}"/>
              </a:ext>
            </a:extLst>
          </p:cNvPr>
          <p:cNvSpPr>
            <a:spLocks noGrp="1"/>
          </p:cNvSpPr>
          <p:nvPr>
            <p:ph type="title"/>
          </p:nvPr>
        </p:nvSpPr>
        <p:spPr>
          <a:xfrm>
            <a:off x="839788" y="482600"/>
            <a:ext cx="4377372" cy="904240"/>
          </a:xfrm>
        </p:spPr>
        <p:txBody>
          <a:bodyPr anchor="b"/>
          <a:lstStyle>
            <a:lvl1pPr>
              <a:defRPr sz="28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FFC4648-5E39-4DBA-B716-9AB3D28A7237}"/>
              </a:ext>
            </a:extLst>
          </p:cNvPr>
          <p:cNvSpPr>
            <a:spLocks noGrp="1"/>
          </p:cNvSpPr>
          <p:nvPr>
            <p:ph idx="1"/>
          </p:nvPr>
        </p:nvSpPr>
        <p:spPr>
          <a:xfrm>
            <a:off x="7000239" y="1640840"/>
            <a:ext cx="4379976" cy="4531360"/>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ABC8280-D242-4087-8211-6701091C7FBD}"/>
              </a:ext>
            </a:extLst>
          </p:cNvPr>
          <p:cNvSpPr>
            <a:spLocks noGrp="1"/>
          </p:cNvSpPr>
          <p:nvPr>
            <p:ph type="body" sz="half" idx="2"/>
          </p:nvPr>
        </p:nvSpPr>
        <p:spPr>
          <a:xfrm>
            <a:off x="839788" y="1605280"/>
            <a:ext cx="4377372" cy="456692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12925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2_7-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8B0BC-69C8-4ECD-A154-CE5D48808C1A}"/>
              </a:ext>
            </a:extLst>
          </p:cNvPr>
          <p:cNvSpPr>
            <a:spLocks noGrp="1"/>
          </p:cNvSpPr>
          <p:nvPr>
            <p:ph type="title"/>
          </p:nvPr>
        </p:nvSpPr>
        <p:spPr>
          <a:xfrm>
            <a:off x="839788" y="482600"/>
            <a:ext cx="4377372" cy="904240"/>
          </a:xfrm>
        </p:spPr>
        <p:txBody>
          <a:bodyPr anchor="b"/>
          <a:lstStyle>
            <a:lvl1pPr>
              <a:defRPr sz="28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FFC4648-5E39-4DBA-B716-9AB3D28A7237}"/>
              </a:ext>
            </a:extLst>
          </p:cNvPr>
          <p:cNvSpPr>
            <a:spLocks noGrp="1"/>
          </p:cNvSpPr>
          <p:nvPr>
            <p:ph idx="1"/>
          </p:nvPr>
        </p:nvSpPr>
        <p:spPr>
          <a:xfrm>
            <a:off x="7000239" y="1640840"/>
            <a:ext cx="4379976" cy="4531360"/>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ABC8280-D242-4087-8211-6701091C7FBD}"/>
              </a:ext>
            </a:extLst>
          </p:cNvPr>
          <p:cNvSpPr>
            <a:spLocks noGrp="1"/>
          </p:cNvSpPr>
          <p:nvPr>
            <p:ph type="body" sz="half" idx="2"/>
          </p:nvPr>
        </p:nvSpPr>
        <p:spPr>
          <a:xfrm>
            <a:off x="839788" y="1605280"/>
            <a:ext cx="4377372" cy="456692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Picture Placeholder 5">
            <a:extLst>
              <a:ext uri="{FF2B5EF4-FFF2-40B4-BE49-F238E27FC236}">
                <a16:creationId xmlns:a16="http://schemas.microsoft.com/office/drawing/2014/main" id="{F8D0D84D-0C9E-4942-BB98-841F1C2B96E9}"/>
              </a:ext>
            </a:extLst>
          </p:cNvPr>
          <p:cNvSpPr>
            <a:spLocks noGrp="1"/>
          </p:cNvSpPr>
          <p:nvPr>
            <p:ph type="pic" sz="quarter" idx="10"/>
          </p:nvPr>
        </p:nvSpPr>
        <p:spPr>
          <a:xfrm>
            <a:off x="0" y="0"/>
            <a:ext cx="6096000" cy="6858000"/>
          </a:xfrm>
        </p:spPr>
        <p:txBody>
          <a:bodyPr/>
          <a:lstStyle/>
          <a:p>
            <a:r>
              <a:rPr lang="en-US"/>
              <a:t>Click icon to add picture</a:t>
            </a:r>
          </a:p>
        </p:txBody>
      </p:sp>
    </p:spTree>
    <p:extLst>
      <p:ext uri="{BB962C8B-B14F-4D97-AF65-F5344CB8AC3E}">
        <p14:creationId xmlns:p14="http://schemas.microsoft.com/office/powerpoint/2010/main" val="1936820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1_7-Content with Captio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79DBDC2-C9B9-4ADF-8A06-248163D0DA24}"/>
              </a:ext>
            </a:extLst>
          </p:cNvPr>
          <p:cNvPicPr>
            <a:picLocks noChangeAspect="1"/>
          </p:cNvPicPr>
          <p:nvPr/>
        </p:nvPicPr>
        <p:blipFill rotWithShape="1">
          <a:blip r:embed="rId2">
            <a:extLst>
              <a:ext uri="{28A0092B-C50C-407E-A947-70E740481C1C}">
                <a14:useLocalDpi xmlns:a14="http://schemas.microsoft.com/office/drawing/2010/main" val="0"/>
              </a:ext>
            </a:extLst>
          </a:blip>
          <a:srcRect l="15257" r="49707"/>
          <a:stretch/>
        </p:blipFill>
        <p:spPr>
          <a:xfrm>
            <a:off x="-18854" y="0"/>
            <a:ext cx="4246776" cy="6858000"/>
          </a:xfrm>
          <a:prstGeom prst="rect">
            <a:avLst/>
          </a:prstGeom>
        </p:spPr>
      </p:pic>
      <p:sp>
        <p:nvSpPr>
          <p:cNvPr id="2" name="Title 1">
            <a:extLst>
              <a:ext uri="{FF2B5EF4-FFF2-40B4-BE49-F238E27FC236}">
                <a16:creationId xmlns:a16="http://schemas.microsoft.com/office/drawing/2014/main" id="{4D78B0BC-69C8-4ECD-A154-CE5D48808C1A}"/>
              </a:ext>
            </a:extLst>
          </p:cNvPr>
          <p:cNvSpPr>
            <a:spLocks noGrp="1"/>
          </p:cNvSpPr>
          <p:nvPr>
            <p:ph type="title"/>
          </p:nvPr>
        </p:nvSpPr>
        <p:spPr>
          <a:xfrm>
            <a:off x="612742" y="482600"/>
            <a:ext cx="3139126" cy="904240"/>
          </a:xfrm>
        </p:spPr>
        <p:txBody>
          <a:bodyPr anchor="b"/>
          <a:lstStyle>
            <a:lvl1pPr>
              <a:defRPr sz="28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FFC4648-5E39-4DBA-B716-9AB3D28A7237}"/>
              </a:ext>
            </a:extLst>
          </p:cNvPr>
          <p:cNvSpPr>
            <a:spLocks noGrp="1"/>
          </p:cNvSpPr>
          <p:nvPr>
            <p:ph idx="1"/>
          </p:nvPr>
        </p:nvSpPr>
        <p:spPr>
          <a:xfrm>
            <a:off x="4227922" y="0"/>
            <a:ext cx="7964078" cy="6858000"/>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p:txBody>
      </p:sp>
      <p:sp>
        <p:nvSpPr>
          <p:cNvPr id="4" name="Text Placeholder 3">
            <a:extLst>
              <a:ext uri="{FF2B5EF4-FFF2-40B4-BE49-F238E27FC236}">
                <a16:creationId xmlns:a16="http://schemas.microsoft.com/office/drawing/2014/main" id="{7ABC8280-D242-4087-8211-6701091C7FBD}"/>
              </a:ext>
            </a:extLst>
          </p:cNvPr>
          <p:cNvSpPr>
            <a:spLocks noGrp="1"/>
          </p:cNvSpPr>
          <p:nvPr>
            <p:ph type="body" sz="half" idx="2"/>
          </p:nvPr>
        </p:nvSpPr>
        <p:spPr>
          <a:xfrm>
            <a:off x="612742" y="1605280"/>
            <a:ext cx="3139126" cy="456692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104205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C81A49-A3C6-41CC-BCB8-C23044DB6A63}"/>
              </a:ext>
            </a:extLst>
          </p:cNvPr>
          <p:cNvPicPr>
            <a:picLocks noChangeAspect="1"/>
          </p:cNvPicPr>
          <p:nvPr/>
        </p:nvPicPr>
        <p:blipFill rotWithShape="1">
          <a:blip r:embed="rId15">
            <a:extLst>
              <a:ext uri="{28A0092B-C50C-407E-A947-70E740481C1C}">
                <a14:useLocalDpi xmlns:a14="http://schemas.microsoft.com/office/drawing/2010/main" val="0"/>
              </a:ext>
            </a:extLst>
          </a:blip>
          <a:srcRect t="67411" b="24996"/>
          <a:stretch/>
        </p:blipFill>
        <p:spPr>
          <a:xfrm>
            <a:off x="1" y="6337301"/>
            <a:ext cx="12191999" cy="520699"/>
          </a:xfrm>
          <a:prstGeom prst="rect">
            <a:avLst/>
          </a:prstGeom>
        </p:spPr>
      </p:pic>
      <p:pic>
        <p:nvPicPr>
          <p:cNvPr id="10" name="Picture 9">
            <a:extLst>
              <a:ext uri="{FF2B5EF4-FFF2-40B4-BE49-F238E27FC236}">
                <a16:creationId xmlns:a16="http://schemas.microsoft.com/office/drawing/2014/main" id="{845A0433-1CC5-40C6-915B-6FD45771ABF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298305" y="6488946"/>
            <a:ext cx="2560320" cy="183545"/>
          </a:xfrm>
          <a:prstGeom prst="rect">
            <a:avLst/>
          </a:prstGeom>
        </p:spPr>
      </p:pic>
      <p:pic>
        <p:nvPicPr>
          <p:cNvPr id="16" name="Picture 15">
            <a:extLst>
              <a:ext uri="{FF2B5EF4-FFF2-40B4-BE49-F238E27FC236}">
                <a16:creationId xmlns:a16="http://schemas.microsoft.com/office/drawing/2014/main" id="{06FC18FC-8009-4B9F-945A-3497C857B17B}"/>
              </a:ext>
            </a:extLst>
          </p:cNvPr>
          <p:cNvPicPr>
            <a:picLocks noChangeAspect="1"/>
          </p:cNvPicPr>
          <p:nvPr/>
        </p:nvPicPr>
        <p:blipFill rotWithShape="1">
          <a:blip r:embed="rId15">
            <a:extLst>
              <a:ext uri="{28A0092B-C50C-407E-A947-70E740481C1C}">
                <a14:useLocalDpi xmlns:a14="http://schemas.microsoft.com/office/drawing/2010/main" val="0"/>
              </a:ext>
            </a:extLst>
          </a:blip>
          <a:srcRect t="67411" b="24996"/>
          <a:stretch/>
        </p:blipFill>
        <p:spPr>
          <a:xfrm>
            <a:off x="1" y="6337301"/>
            <a:ext cx="12191999" cy="520699"/>
          </a:xfrm>
          <a:prstGeom prst="rect">
            <a:avLst/>
          </a:prstGeom>
        </p:spPr>
      </p:pic>
      <p:pic>
        <p:nvPicPr>
          <p:cNvPr id="17" name="Picture 16">
            <a:extLst>
              <a:ext uri="{FF2B5EF4-FFF2-40B4-BE49-F238E27FC236}">
                <a16:creationId xmlns:a16="http://schemas.microsoft.com/office/drawing/2014/main" id="{9B7D5562-ECC1-46D4-9C3A-CED6A36CB208}"/>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298305" y="6488946"/>
            <a:ext cx="2560320" cy="183545"/>
          </a:xfrm>
          <a:prstGeom prst="rect">
            <a:avLst/>
          </a:prstGeom>
        </p:spPr>
      </p:pic>
      <p:sp>
        <p:nvSpPr>
          <p:cNvPr id="2" name="Title Placeholder 1">
            <a:extLst>
              <a:ext uri="{FF2B5EF4-FFF2-40B4-BE49-F238E27FC236}">
                <a16:creationId xmlns:a16="http://schemas.microsoft.com/office/drawing/2014/main" id="{5555D852-2897-4F1D-9D3D-05589B618784}"/>
              </a:ext>
            </a:extLst>
          </p:cNvPr>
          <p:cNvSpPr>
            <a:spLocks noGrp="1"/>
          </p:cNvSpPr>
          <p:nvPr>
            <p:ph type="title"/>
          </p:nvPr>
        </p:nvSpPr>
        <p:spPr>
          <a:xfrm>
            <a:off x="339725" y="320676"/>
            <a:ext cx="11512550" cy="360362"/>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584362A-D0BE-47AA-A72F-27940740C643}"/>
              </a:ext>
            </a:extLst>
          </p:cNvPr>
          <p:cNvSpPr>
            <a:spLocks noGrp="1"/>
          </p:cNvSpPr>
          <p:nvPr>
            <p:ph type="body" idx="1"/>
          </p:nvPr>
        </p:nvSpPr>
        <p:spPr>
          <a:xfrm>
            <a:off x="339725" y="1325563"/>
            <a:ext cx="11512550" cy="484663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7B79D27-9F59-4A0D-B978-EA2876E7CD37}"/>
              </a:ext>
            </a:extLst>
          </p:cNvPr>
          <p:cNvSpPr>
            <a:spLocks noGrp="1"/>
          </p:cNvSpPr>
          <p:nvPr>
            <p:ph type="dt" sz="half" idx="2"/>
          </p:nvPr>
        </p:nvSpPr>
        <p:spPr>
          <a:xfrm>
            <a:off x="945557" y="6515417"/>
            <a:ext cx="1031240" cy="232410"/>
          </a:xfrm>
          <a:prstGeom prst="rect">
            <a:avLst/>
          </a:prstGeom>
        </p:spPr>
        <p:txBody>
          <a:bodyPr vert="horz" lIns="91440" tIns="45720" rIns="91440" bIns="45720" rtlCol="0" anchor="ctr"/>
          <a:lstStyle>
            <a:lvl1pPr algn="l">
              <a:defRPr sz="1000">
                <a:solidFill>
                  <a:schemeClr val="accent5"/>
                </a:solidFill>
              </a:defRPr>
            </a:lvl1pPr>
          </a:lstStyle>
          <a:p>
            <a:fld id="{A65074A8-15D8-064D-8AF8-44FB1B177E2F}" type="datetime1">
              <a:rPr lang="en-US" smtClean="0"/>
              <a:t>6/21/21</a:t>
            </a:fld>
            <a:endParaRPr lang="en-US"/>
          </a:p>
        </p:txBody>
      </p:sp>
      <p:sp>
        <p:nvSpPr>
          <p:cNvPr id="5" name="Footer Placeholder 4">
            <a:extLst>
              <a:ext uri="{FF2B5EF4-FFF2-40B4-BE49-F238E27FC236}">
                <a16:creationId xmlns:a16="http://schemas.microsoft.com/office/drawing/2014/main" id="{70C06985-D93E-4E88-8A88-E8EAF16466DF}"/>
              </a:ext>
            </a:extLst>
          </p:cNvPr>
          <p:cNvSpPr>
            <a:spLocks noGrp="1"/>
          </p:cNvSpPr>
          <p:nvPr>
            <p:ph type="ftr" sz="quarter" idx="3"/>
          </p:nvPr>
        </p:nvSpPr>
        <p:spPr>
          <a:xfrm>
            <a:off x="1879600" y="6515417"/>
            <a:ext cx="4114800" cy="232410"/>
          </a:xfrm>
          <a:prstGeom prst="rect">
            <a:avLst/>
          </a:prstGeom>
        </p:spPr>
        <p:txBody>
          <a:bodyPr vert="horz" lIns="91440" tIns="45720" rIns="91440" bIns="45720" rtlCol="0" anchor="ctr"/>
          <a:lstStyle>
            <a:lvl1pPr algn="l">
              <a:defRPr sz="1000">
                <a:solidFill>
                  <a:schemeClr val="accent5"/>
                </a:solidFill>
              </a:defRPr>
            </a:lvl1pPr>
          </a:lstStyle>
          <a:p>
            <a:endParaRPr lang="en-US" dirty="0"/>
          </a:p>
        </p:txBody>
      </p:sp>
      <p:sp>
        <p:nvSpPr>
          <p:cNvPr id="6" name="Slide Number Placeholder 5">
            <a:extLst>
              <a:ext uri="{FF2B5EF4-FFF2-40B4-BE49-F238E27FC236}">
                <a16:creationId xmlns:a16="http://schemas.microsoft.com/office/drawing/2014/main" id="{DD967C56-18C9-4908-96E5-8D256BB31F10}"/>
              </a:ext>
            </a:extLst>
          </p:cNvPr>
          <p:cNvSpPr>
            <a:spLocks noGrp="1"/>
          </p:cNvSpPr>
          <p:nvPr>
            <p:ph type="sldNum" sz="quarter" idx="4"/>
          </p:nvPr>
        </p:nvSpPr>
        <p:spPr>
          <a:xfrm>
            <a:off x="345440" y="6515417"/>
            <a:ext cx="770297" cy="232410"/>
          </a:xfrm>
          <a:prstGeom prst="rect">
            <a:avLst/>
          </a:prstGeom>
        </p:spPr>
        <p:txBody>
          <a:bodyPr vert="horz" lIns="0" tIns="0" rIns="0" bIns="0" rtlCol="0" anchor="ctr"/>
          <a:lstStyle>
            <a:lvl1pPr algn="l">
              <a:defRPr sz="1000" b="1">
                <a:solidFill>
                  <a:schemeClr val="bg1"/>
                </a:solidFill>
              </a:defRPr>
            </a:lvl1pPr>
          </a:lstStyle>
          <a:p>
            <a:fld id="{7A285451-F67C-46EA-BA6B-5BF990218FCF}" type="slidenum">
              <a:rPr lang="en-US" smtClean="0"/>
              <a:t>‹#›</a:t>
            </a:fld>
            <a:endParaRPr lang="en-US"/>
          </a:p>
        </p:txBody>
      </p:sp>
      <p:pic>
        <p:nvPicPr>
          <p:cNvPr id="12" name="Picture 11">
            <a:extLst>
              <a:ext uri="{FF2B5EF4-FFF2-40B4-BE49-F238E27FC236}">
                <a16:creationId xmlns:a16="http://schemas.microsoft.com/office/drawing/2014/main" id="{81E48512-B973-47AB-A623-9B9A11164790}"/>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457199" y="111853"/>
            <a:ext cx="1972683" cy="141417"/>
          </a:xfrm>
          <a:prstGeom prst="rect">
            <a:avLst/>
          </a:prstGeom>
        </p:spPr>
      </p:pic>
    </p:spTree>
    <p:extLst>
      <p:ext uri="{BB962C8B-B14F-4D97-AF65-F5344CB8AC3E}">
        <p14:creationId xmlns:p14="http://schemas.microsoft.com/office/powerpoint/2010/main" val="599428597"/>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60" r:id="rId5"/>
    <p:sldLayoutId id="2147483851" r:id="rId6"/>
    <p:sldLayoutId id="2147483852" r:id="rId7"/>
    <p:sldLayoutId id="2147483853" r:id="rId8"/>
    <p:sldLayoutId id="2147483854" r:id="rId9"/>
    <p:sldLayoutId id="2147483855" r:id="rId10"/>
    <p:sldLayoutId id="2147483856" r:id="rId11"/>
    <p:sldLayoutId id="2147483858" r:id="rId12"/>
    <p:sldLayoutId id="2147483877" r:id="rId13"/>
  </p:sldLayoutIdLst>
  <p:hf hdr="0" ftr="0" dt="0"/>
  <p:txStyles>
    <p:titleStyle>
      <a:lvl1pPr algn="l" defTabSz="914400" rtl="0" eaLnBrk="1" latinLnBrk="0" hangingPunct="1">
        <a:lnSpc>
          <a:spcPct val="90000"/>
        </a:lnSpc>
        <a:spcBef>
          <a:spcPct val="0"/>
        </a:spcBef>
        <a:buNone/>
        <a:defRPr sz="2800" kern="1200">
          <a:solidFill>
            <a:schemeClr val="accent2"/>
          </a:solidFill>
          <a:latin typeface="+mj-lt"/>
          <a:ea typeface="+mj-ea"/>
          <a:cs typeface="+mj-cs"/>
        </a:defRPr>
      </a:lvl1pPr>
    </p:titleStyle>
    <p:bodyStyle>
      <a:lvl1pPr marL="0" indent="0" algn="l" defTabSz="914400" rtl="0" eaLnBrk="1" latinLnBrk="0" hangingPunct="1">
        <a:lnSpc>
          <a:spcPts val="1600"/>
        </a:lnSpc>
        <a:spcBef>
          <a:spcPts val="1000"/>
        </a:spcBef>
        <a:buFontTx/>
        <a:buNone/>
        <a:defRPr sz="1600" kern="1200">
          <a:solidFill>
            <a:schemeClr val="tx1"/>
          </a:solidFill>
          <a:latin typeface="+mn-lt"/>
          <a:ea typeface="+mn-ea"/>
          <a:cs typeface="+mn-cs"/>
        </a:defRPr>
      </a:lvl1pPr>
      <a:lvl2pPr marL="346075" indent="-173038" algn="l" defTabSz="914400" rtl="0" eaLnBrk="1" latinLnBrk="0" hangingPunct="1">
        <a:lnSpc>
          <a:spcPts val="14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630238" indent="-173038" algn="l" defTabSz="914400" rtl="0" eaLnBrk="1" latinLnBrk="0" hangingPunct="1">
        <a:lnSpc>
          <a:spcPts val="14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914400" indent="-173038" algn="l" defTabSz="914400" rtl="0" eaLnBrk="1" latinLnBrk="0" hangingPunct="1">
        <a:lnSpc>
          <a:spcPts val="14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198563" indent="-166688" algn="l" defTabSz="914400" rtl="0" eaLnBrk="1" latinLnBrk="0" hangingPunct="1">
        <a:lnSpc>
          <a:spcPts val="14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2">
          <p15:clr>
            <a:srgbClr val="F26B43"/>
          </p15:clr>
        </p15:guide>
        <p15:guide id="2" pos="7466">
          <p15:clr>
            <a:srgbClr val="F26B43"/>
          </p15:clr>
        </p15:guide>
        <p15:guide id="3" pos="214">
          <p15:clr>
            <a:srgbClr val="F26B43"/>
          </p15:clr>
        </p15:guide>
        <p15:guide id="4" orient="horz" pos="3888">
          <p15:clr>
            <a:srgbClr val="F26B43"/>
          </p15:clr>
        </p15:guide>
        <p15:guide id="5" orient="horz" pos="384">
          <p15:clr>
            <a:srgbClr val="F26B43"/>
          </p15:clr>
        </p15:guide>
        <p15:guide id="6" orient="horz" pos="576">
          <p15:clr>
            <a:srgbClr val="F26B43"/>
          </p15:clr>
        </p15:guide>
        <p15:guide id="7" orient="horz" pos="838">
          <p15:clr>
            <a:srgbClr val="F26B43"/>
          </p15:clr>
        </p15:guide>
        <p15:guide id="8" orient="horz" pos="2160">
          <p15:clr>
            <a:srgbClr val="F26B43"/>
          </p15:clr>
        </p15:guide>
        <p15:guide id="10" pos="3926">
          <p15:clr>
            <a:srgbClr val="F26B43"/>
          </p15:clr>
        </p15:guide>
        <p15:guide id="11" pos="3754">
          <p15:clr>
            <a:srgbClr val="F26B43"/>
          </p15:clr>
        </p15:guide>
        <p15:guide id="22" orient="horz" pos="1192">
          <p15:clr>
            <a:srgbClr val="F26B43"/>
          </p15:clr>
        </p15:guide>
        <p15:guide id="23" pos="3840">
          <p15:clr>
            <a:srgbClr val="F26B43"/>
          </p15:clr>
        </p15:guide>
        <p15:guide id="24" pos="3928">
          <p15:clr>
            <a:srgbClr val="F26B43"/>
          </p15:clr>
        </p15:guide>
        <p15:guide id="25" pos="3756">
          <p15:clr>
            <a:srgbClr val="F26B43"/>
          </p15:clr>
        </p15:guide>
        <p15:guide id="26" orient="horz" pos="420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6D9562-04AE-9C49-B280-8BE1250A63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0B2D0A-FC3E-E449-B362-4BDC2832E9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EFE9BD-CBE8-6749-BB5C-020960C550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82A699-B918-0F47-B737-18CBE9F5065F}" type="datetime1">
              <a:rPr lang="en-US" smtClean="0"/>
              <a:t>6/21/21</a:t>
            </a:fld>
            <a:endParaRPr lang="en-US"/>
          </a:p>
        </p:txBody>
      </p:sp>
      <p:sp>
        <p:nvSpPr>
          <p:cNvPr id="5" name="Footer Placeholder 4">
            <a:extLst>
              <a:ext uri="{FF2B5EF4-FFF2-40B4-BE49-F238E27FC236}">
                <a16:creationId xmlns:a16="http://schemas.microsoft.com/office/drawing/2014/main" id="{6457732E-342E-A94E-B23D-E153A89FEE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A6EA59-EB42-D64D-B100-8632A548B0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5E2773-EF64-5C4B-9169-31EA47BAA2AA}" type="slidenum">
              <a:rPr lang="en-US" smtClean="0"/>
              <a:t>‹#›</a:t>
            </a:fld>
            <a:endParaRPr lang="en-US"/>
          </a:p>
        </p:txBody>
      </p:sp>
    </p:spTree>
    <p:extLst>
      <p:ext uri="{BB962C8B-B14F-4D97-AF65-F5344CB8AC3E}">
        <p14:creationId xmlns:p14="http://schemas.microsoft.com/office/powerpoint/2010/main" val="2014772528"/>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8" r:id="rId12"/>
    <p:sldLayoutId id="2147483879"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9.png"/><Relationship Id="rId1" Type="http://schemas.openxmlformats.org/officeDocument/2006/relationships/slideLayout" Target="../slideLayouts/slideLayout17.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2DAA4-BB19-654F-B6D7-E93D2832B2FD}"/>
              </a:ext>
            </a:extLst>
          </p:cNvPr>
          <p:cNvSpPr>
            <a:spLocks noGrp="1"/>
          </p:cNvSpPr>
          <p:nvPr>
            <p:ph type="title"/>
          </p:nvPr>
        </p:nvSpPr>
        <p:spPr>
          <a:xfrm>
            <a:off x="1498621" y="3034617"/>
            <a:ext cx="10202227" cy="1761063"/>
          </a:xfrm>
        </p:spPr>
        <p:txBody>
          <a:bodyPr/>
          <a:lstStyle/>
          <a:p>
            <a:r>
              <a:rPr lang="en-US" dirty="0"/>
              <a:t>FalconStor Brand Usage Guidelines</a:t>
            </a:r>
            <a:br>
              <a:rPr lang="en-US" dirty="0"/>
            </a:br>
            <a:r>
              <a:rPr lang="en-US" sz="2800" b="0" dirty="0">
                <a:solidFill>
                  <a:srgbClr val="FFC000"/>
                </a:solidFill>
              </a:rPr>
              <a:t>Modernizing Backup &amp; Archival for the Multi-Cloud World</a:t>
            </a:r>
            <a:endParaRPr lang="en-US" sz="2000" b="0" dirty="0">
              <a:solidFill>
                <a:srgbClr val="FFC000"/>
              </a:solidFill>
            </a:endParaRPr>
          </a:p>
        </p:txBody>
      </p:sp>
      <p:sp>
        <p:nvSpPr>
          <p:cNvPr id="3" name="Subtitle 2">
            <a:extLst>
              <a:ext uri="{FF2B5EF4-FFF2-40B4-BE49-F238E27FC236}">
                <a16:creationId xmlns:a16="http://schemas.microsoft.com/office/drawing/2014/main" id="{820049E9-6453-E946-8A87-68D783F894B0}"/>
              </a:ext>
            </a:extLst>
          </p:cNvPr>
          <p:cNvSpPr>
            <a:spLocks noGrp="1"/>
          </p:cNvSpPr>
          <p:nvPr>
            <p:ph type="subTitle" idx="1"/>
          </p:nvPr>
        </p:nvSpPr>
        <p:spPr>
          <a:xfrm>
            <a:off x="1498621" y="4452386"/>
            <a:ext cx="9144000" cy="501394"/>
          </a:xfrm>
        </p:spPr>
        <p:txBody>
          <a:bodyPr/>
          <a:lstStyle/>
          <a:p>
            <a:r>
              <a:rPr lang="en-US" dirty="0"/>
              <a:t>June, 2021</a:t>
            </a:r>
          </a:p>
        </p:txBody>
      </p:sp>
    </p:spTree>
    <p:extLst>
      <p:ext uri="{BB962C8B-B14F-4D97-AF65-F5344CB8AC3E}">
        <p14:creationId xmlns:p14="http://schemas.microsoft.com/office/powerpoint/2010/main" val="1629499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72380A-8F6A-FA4B-BA7F-F8305F419F9D}"/>
              </a:ext>
            </a:extLst>
          </p:cNvPr>
          <p:cNvSpPr>
            <a:spLocks noGrp="1"/>
          </p:cNvSpPr>
          <p:nvPr>
            <p:ph type="sldNum" sz="quarter" idx="12"/>
          </p:nvPr>
        </p:nvSpPr>
        <p:spPr/>
        <p:txBody>
          <a:bodyPr/>
          <a:lstStyle/>
          <a:p>
            <a:fld id="{A02E2B38-0BCC-4C83-B399-A20C56F8B886}" type="slidenum">
              <a:rPr lang="en-US" smtClean="0"/>
              <a:pPr/>
              <a:t>10</a:t>
            </a:fld>
            <a:endParaRPr lang="en-US"/>
          </a:p>
        </p:txBody>
      </p:sp>
      <p:sp>
        <p:nvSpPr>
          <p:cNvPr id="9" name="Title 2">
            <a:extLst>
              <a:ext uri="{FF2B5EF4-FFF2-40B4-BE49-F238E27FC236}">
                <a16:creationId xmlns:a16="http://schemas.microsoft.com/office/drawing/2014/main" id="{208A6ABE-4890-8E4A-B348-746DBAEBEAE8}"/>
              </a:ext>
            </a:extLst>
          </p:cNvPr>
          <p:cNvSpPr txBox="1">
            <a:spLocks/>
          </p:cNvSpPr>
          <p:nvPr/>
        </p:nvSpPr>
        <p:spPr>
          <a:xfrm>
            <a:off x="888365" y="565508"/>
            <a:ext cx="10529912" cy="559204"/>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800" kern="1200">
                <a:solidFill>
                  <a:schemeClr val="accent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235789"/>
                </a:solidFill>
                <a:effectLst/>
                <a:uLnTx/>
                <a:uFillTx/>
                <a:latin typeface="Montserrat SemiBold"/>
                <a:ea typeface="+mj-ea"/>
                <a:cs typeface="+mj-cs"/>
              </a:rPr>
              <a:t>FalconStor Colors (2 of 2)</a:t>
            </a:r>
          </a:p>
        </p:txBody>
      </p:sp>
      <p:sp>
        <p:nvSpPr>
          <p:cNvPr id="19" name="TextBox 18">
            <a:extLst>
              <a:ext uri="{FF2B5EF4-FFF2-40B4-BE49-F238E27FC236}">
                <a16:creationId xmlns:a16="http://schemas.microsoft.com/office/drawing/2014/main" id="{4A7853FB-ACE6-F646-BB31-E542B7738916}"/>
              </a:ext>
            </a:extLst>
          </p:cNvPr>
          <p:cNvSpPr txBox="1"/>
          <p:nvPr/>
        </p:nvSpPr>
        <p:spPr>
          <a:xfrm>
            <a:off x="1111567" y="1276800"/>
            <a:ext cx="10635420" cy="461665"/>
          </a:xfrm>
          <a:prstGeom prst="rect">
            <a:avLst/>
          </a:prstGeom>
          <a:noFill/>
        </p:spPr>
        <p:txBody>
          <a:bodyPr wrap="square">
            <a:spAutoFit/>
          </a:bodyPr>
          <a:lstStyle/>
          <a:p>
            <a:r>
              <a:rPr lang="en-US" sz="2400" dirty="0"/>
              <a:t>To the best of your abilities, please adhere to the following color guidelines.</a:t>
            </a:r>
          </a:p>
        </p:txBody>
      </p:sp>
      <p:sp>
        <p:nvSpPr>
          <p:cNvPr id="21" name="TextBox 20">
            <a:extLst>
              <a:ext uri="{FF2B5EF4-FFF2-40B4-BE49-F238E27FC236}">
                <a16:creationId xmlns:a16="http://schemas.microsoft.com/office/drawing/2014/main" id="{B803298A-A931-5E42-8543-EA3623E6F847}"/>
              </a:ext>
            </a:extLst>
          </p:cNvPr>
          <p:cNvSpPr txBox="1"/>
          <p:nvPr/>
        </p:nvSpPr>
        <p:spPr>
          <a:xfrm>
            <a:off x="4095591" y="1900452"/>
            <a:ext cx="1192116" cy="313932"/>
          </a:xfrm>
          <a:prstGeom prst="rect">
            <a:avLst/>
          </a:prstGeom>
          <a:noFill/>
          <a:ln>
            <a:noFill/>
          </a:ln>
        </p:spPr>
        <p:txBody>
          <a:bodyPr wrap="square" rtlCol="0">
            <a:spAutoFit/>
          </a:bodyPr>
          <a:lstStyle>
            <a:defPPr>
              <a:defRPr lang="en-US"/>
            </a:defPPr>
            <a:lvl1pPr algn="ctr">
              <a:lnSpc>
                <a:spcPct val="90000"/>
              </a:lnSpc>
              <a:defRPr i="1">
                <a:solidFill>
                  <a:srgbClr val="00B050"/>
                </a:solidFill>
                <a:latin typeface="Calibri" panose="020F0502020204030204" pitchFamily="34" charset="0"/>
                <a:cs typeface="Calibri" panose="020F0502020204030204" pitchFamily="34" charset="0"/>
              </a:defRPr>
            </a:lvl1pPr>
          </a:lstStyle>
          <a:p>
            <a:r>
              <a:rPr lang="en-US" sz="1600" b="1" i="0" dirty="0">
                <a:solidFill>
                  <a:schemeClr val="tx1"/>
                </a:solidFill>
              </a:rPr>
              <a:t>DEEP BLUE</a:t>
            </a:r>
          </a:p>
        </p:txBody>
      </p:sp>
      <p:sp>
        <p:nvSpPr>
          <p:cNvPr id="27" name="TextBox 26">
            <a:extLst>
              <a:ext uri="{FF2B5EF4-FFF2-40B4-BE49-F238E27FC236}">
                <a16:creationId xmlns:a16="http://schemas.microsoft.com/office/drawing/2014/main" id="{49A2357D-648D-BD43-9BE6-13EE47FF3602}"/>
              </a:ext>
            </a:extLst>
          </p:cNvPr>
          <p:cNvSpPr txBox="1"/>
          <p:nvPr/>
        </p:nvSpPr>
        <p:spPr>
          <a:xfrm>
            <a:off x="6801920" y="1898477"/>
            <a:ext cx="1192116" cy="313932"/>
          </a:xfrm>
          <a:prstGeom prst="rect">
            <a:avLst/>
          </a:prstGeom>
          <a:noFill/>
          <a:ln>
            <a:noFill/>
          </a:ln>
        </p:spPr>
        <p:txBody>
          <a:bodyPr wrap="square" rtlCol="0">
            <a:spAutoFit/>
          </a:bodyPr>
          <a:lstStyle>
            <a:defPPr>
              <a:defRPr lang="en-US"/>
            </a:defPPr>
            <a:lvl1pPr algn="ctr">
              <a:lnSpc>
                <a:spcPct val="90000"/>
              </a:lnSpc>
              <a:defRPr i="1">
                <a:solidFill>
                  <a:srgbClr val="00B050"/>
                </a:solidFill>
                <a:latin typeface="Calibri" panose="020F0502020204030204" pitchFamily="34" charset="0"/>
                <a:cs typeface="Calibri" panose="020F0502020204030204" pitchFamily="34" charset="0"/>
              </a:defRPr>
            </a:lvl1pPr>
          </a:lstStyle>
          <a:p>
            <a:r>
              <a:rPr lang="en-US" sz="1600" b="1" i="0" dirty="0">
                <a:solidFill>
                  <a:schemeClr val="tx1"/>
                </a:solidFill>
              </a:rPr>
              <a:t>YELLOW</a:t>
            </a:r>
          </a:p>
        </p:txBody>
      </p:sp>
      <p:sp>
        <p:nvSpPr>
          <p:cNvPr id="34" name="TextBox 33">
            <a:extLst>
              <a:ext uri="{FF2B5EF4-FFF2-40B4-BE49-F238E27FC236}">
                <a16:creationId xmlns:a16="http://schemas.microsoft.com/office/drawing/2014/main" id="{61BD8971-45C5-FC47-B8A1-C91076E9DD25}"/>
              </a:ext>
            </a:extLst>
          </p:cNvPr>
          <p:cNvSpPr txBox="1"/>
          <p:nvPr/>
        </p:nvSpPr>
        <p:spPr>
          <a:xfrm>
            <a:off x="9627974" y="1896498"/>
            <a:ext cx="1192116" cy="313932"/>
          </a:xfrm>
          <a:prstGeom prst="rect">
            <a:avLst/>
          </a:prstGeom>
          <a:noFill/>
          <a:ln>
            <a:noFill/>
          </a:ln>
        </p:spPr>
        <p:txBody>
          <a:bodyPr wrap="square" rtlCol="0">
            <a:spAutoFit/>
          </a:bodyPr>
          <a:lstStyle>
            <a:defPPr>
              <a:defRPr lang="en-US"/>
            </a:defPPr>
            <a:lvl1pPr algn="ctr">
              <a:lnSpc>
                <a:spcPct val="90000"/>
              </a:lnSpc>
              <a:defRPr i="1">
                <a:solidFill>
                  <a:srgbClr val="00B050"/>
                </a:solidFill>
                <a:latin typeface="Calibri" panose="020F0502020204030204" pitchFamily="34" charset="0"/>
                <a:cs typeface="Calibri" panose="020F0502020204030204" pitchFamily="34" charset="0"/>
              </a:defRPr>
            </a:lvl1pPr>
          </a:lstStyle>
          <a:p>
            <a:r>
              <a:rPr lang="en-US" sz="1600" b="1" i="0" dirty="0">
                <a:solidFill>
                  <a:schemeClr val="tx1"/>
                </a:solidFill>
              </a:rPr>
              <a:t>WHITE</a:t>
            </a:r>
          </a:p>
        </p:txBody>
      </p:sp>
      <p:grpSp>
        <p:nvGrpSpPr>
          <p:cNvPr id="36" name="Group 35">
            <a:extLst>
              <a:ext uri="{FF2B5EF4-FFF2-40B4-BE49-F238E27FC236}">
                <a16:creationId xmlns:a16="http://schemas.microsoft.com/office/drawing/2014/main" id="{9D807DEE-45A5-C94D-9927-E5584FA9CF03}"/>
              </a:ext>
            </a:extLst>
          </p:cNvPr>
          <p:cNvGrpSpPr/>
          <p:nvPr/>
        </p:nvGrpSpPr>
        <p:grpSpPr>
          <a:xfrm>
            <a:off x="1076437" y="2445162"/>
            <a:ext cx="1905000" cy="2870200"/>
            <a:chOff x="0" y="0"/>
            <a:chExt cx="1905000" cy="2870200"/>
          </a:xfrm>
        </p:grpSpPr>
        <p:sp>
          <p:nvSpPr>
            <p:cNvPr id="37" name="Shape 20558">
              <a:extLst>
                <a:ext uri="{FF2B5EF4-FFF2-40B4-BE49-F238E27FC236}">
                  <a16:creationId xmlns:a16="http://schemas.microsoft.com/office/drawing/2014/main" id="{A1298F71-7686-FF4B-872F-A438FA3A1329}"/>
                </a:ext>
              </a:extLst>
            </p:cNvPr>
            <p:cNvSpPr/>
            <p:nvPr/>
          </p:nvSpPr>
          <p:spPr>
            <a:xfrm>
              <a:off x="0" y="0"/>
              <a:ext cx="1905000" cy="2870200"/>
            </a:xfrm>
            <a:custGeom>
              <a:avLst/>
              <a:gdLst/>
              <a:ahLst/>
              <a:cxnLst/>
              <a:rect l="0" t="0" r="0" b="0"/>
              <a:pathLst>
                <a:path w="1905000" h="2870200">
                  <a:moveTo>
                    <a:pt x="0" y="0"/>
                  </a:moveTo>
                  <a:lnTo>
                    <a:pt x="1905000" y="0"/>
                  </a:lnTo>
                  <a:lnTo>
                    <a:pt x="1905000" y="2870200"/>
                  </a:lnTo>
                  <a:lnTo>
                    <a:pt x="0" y="2870200"/>
                  </a:lnTo>
                  <a:lnTo>
                    <a:pt x="0" y="0"/>
                  </a:lnTo>
                </a:path>
              </a:pathLst>
            </a:custGeom>
            <a:ln w="0" cap="flat">
              <a:miter lim="101600"/>
            </a:ln>
          </p:spPr>
          <p:style>
            <a:lnRef idx="0">
              <a:srgbClr val="000000">
                <a:alpha val="0"/>
              </a:srgbClr>
            </a:lnRef>
            <a:fillRef idx="1">
              <a:srgbClr val="225789"/>
            </a:fillRef>
            <a:effectRef idx="0">
              <a:scrgbClr r="0" g="0" b="0"/>
            </a:effectRef>
            <a:fontRef idx="none"/>
          </p:style>
          <p:txBody>
            <a:bodyPr/>
            <a:lstStyle/>
            <a:p>
              <a:endParaRPr lang="en-US"/>
            </a:p>
          </p:txBody>
        </p:sp>
        <p:sp>
          <p:nvSpPr>
            <p:cNvPr id="38" name="Shape 20559">
              <a:extLst>
                <a:ext uri="{FF2B5EF4-FFF2-40B4-BE49-F238E27FC236}">
                  <a16:creationId xmlns:a16="http://schemas.microsoft.com/office/drawing/2014/main" id="{75BA9EDB-CDA7-644F-9E66-EE9BFB4DB003}"/>
                </a:ext>
              </a:extLst>
            </p:cNvPr>
            <p:cNvSpPr/>
            <p:nvPr/>
          </p:nvSpPr>
          <p:spPr>
            <a:xfrm>
              <a:off x="1498600" y="1143000"/>
              <a:ext cx="406400" cy="584200"/>
            </a:xfrm>
            <a:custGeom>
              <a:avLst/>
              <a:gdLst/>
              <a:ahLst/>
              <a:cxnLst/>
              <a:rect l="0" t="0" r="0" b="0"/>
              <a:pathLst>
                <a:path w="406400" h="584200">
                  <a:moveTo>
                    <a:pt x="0" y="0"/>
                  </a:moveTo>
                  <a:lnTo>
                    <a:pt x="406400" y="0"/>
                  </a:lnTo>
                  <a:lnTo>
                    <a:pt x="406400" y="584200"/>
                  </a:lnTo>
                  <a:lnTo>
                    <a:pt x="0" y="584200"/>
                  </a:lnTo>
                  <a:lnTo>
                    <a:pt x="0" y="0"/>
                  </a:lnTo>
                </a:path>
              </a:pathLst>
            </a:custGeom>
            <a:ln w="0" cap="flat">
              <a:miter lim="101600"/>
            </a:ln>
          </p:spPr>
          <p:style>
            <a:lnRef idx="0">
              <a:srgbClr val="000000">
                <a:alpha val="0"/>
              </a:srgbClr>
            </a:lnRef>
            <a:fillRef idx="1">
              <a:srgbClr val="28649D"/>
            </a:fillRef>
            <a:effectRef idx="0">
              <a:scrgbClr r="0" g="0" b="0"/>
            </a:effectRef>
            <a:fontRef idx="none"/>
          </p:style>
          <p:txBody>
            <a:bodyPr/>
            <a:lstStyle/>
            <a:p>
              <a:endParaRPr lang="en-US"/>
            </a:p>
          </p:txBody>
        </p:sp>
        <p:sp>
          <p:nvSpPr>
            <p:cNvPr id="39" name="Shape 20560">
              <a:extLst>
                <a:ext uri="{FF2B5EF4-FFF2-40B4-BE49-F238E27FC236}">
                  <a16:creationId xmlns:a16="http://schemas.microsoft.com/office/drawing/2014/main" id="{9A73AD34-5D40-2C49-8CF4-D9A3DC7F0515}"/>
                </a:ext>
              </a:extLst>
            </p:cNvPr>
            <p:cNvSpPr/>
            <p:nvPr/>
          </p:nvSpPr>
          <p:spPr>
            <a:xfrm>
              <a:off x="1498600" y="1701800"/>
              <a:ext cx="406400" cy="584200"/>
            </a:xfrm>
            <a:custGeom>
              <a:avLst/>
              <a:gdLst/>
              <a:ahLst/>
              <a:cxnLst/>
              <a:rect l="0" t="0" r="0" b="0"/>
              <a:pathLst>
                <a:path w="406400" h="584200">
                  <a:moveTo>
                    <a:pt x="0" y="0"/>
                  </a:moveTo>
                  <a:lnTo>
                    <a:pt x="406400" y="0"/>
                  </a:lnTo>
                  <a:lnTo>
                    <a:pt x="406400" y="584200"/>
                  </a:lnTo>
                  <a:lnTo>
                    <a:pt x="0" y="584200"/>
                  </a:lnTo>
                  <a:lnTo>
                    <a:pt x="0" y="0"/>
                  </a:lnTo>
                </a:path>
              </a:pathLst>
            </a:custGeom>
            <a:ln w="0" cap="flat">
              <a:miter lim="101600"/>
            </a:ln>
          </p:spPr>
          <p:style>
            <a:lnRef idx="0">
              <a:srgbClr val="000000">
                <a:alpha val="0"/>
              </a:srgbClr>
            </a:lnRef>
            <a:fillRef idx="1">
              <a:srgbClr val="2D71B1"/>
            </a:fillRef>
            <a:effectRef idx="0">
              <a:scrgbClr r="0" g="0" b="0"/>
            </a:effectRef>
            <a:fontRef idx="none"/>
          </p:style>
          <p:txBody>
            <a:bodyPr/>
            <a:lstStyle/>
            <a:p>
              <a:endParaRPr lang="en-US"/>
            </a:p>
          </p:txBody>
        </p:sp>
        <p:sp>
          <p:nvSpPr>
            <p:cNvPr id="40" name="Shape 20561">
              <a:extLst>
                <a:ext uri="{FF2B5EF4-FFF2-40B4-BE49-F238E27FC236}">
                  <a16:creationId xmlns:a16="http://schemas.microsoft.com/office/drawing/2014/main" id="{DBB079E6-A0A4-3840-A616-BE581D0F65A1}"/>
                </a:ext>
              </a:extLst>
            </p:cNvPr>
            <p:cNvSpPr/>
            <p:nvPr/>
          </p:nvSpPr>
          <p:spPr>
            <a:xfrm>
              <a:off x="1498600" y="2286000"/>
              <a:ext cx="406400" cy="584200"/>
            </a:xfrm>
            <a:custGeom>
              <a:avLst/>
              <a:gdLst/>
              <a:ahLst/>
              <a:cxnLst/>
              <a:rect l="0" t="0" r="0" b="0"/>
              <a:pathLst>
                <a:path w="406400" h="584200">
                  <a:moveTo>
                    <a:pt x="0" y="0"/>
                  </a:moveTo>
                  <a:lnTo>
                    <a:pt x="406400" y="0"/>
                  </a:lnTo>
                  <a:lnTo>
                    <a:pt x="406400" y="584200"/>
                  </a:lnTo>
                  <a:lnTo>
                    <a:pt x="0" y="584200"/>
                  </a:lnTo>
                  <a:lnTo>
                    <a:pt x="0" y="0"/>
                  </a:lnTo>
                </a:path>
              </a:pathLst>
            </a:custGeom>
            <a:ln w="0" cap="flat">
              <a:miter lim="101600"/>
            </a:ln>
          </p:spPr>
          <p:style>
            <a:lnRef idx="0">
              <a:srgbClr val="000000">
                <a:alpha val="0"/>
              </a:srgbClr>
            </a:lnRef>
            <a:fillRef idx="1">
              <a:srgbClr val="337DC6"/>
            </a:fillRef>
            <a:effectRef idx="0">
              <a:scrgbClr r="0" g="0" b="0"/>
            </a:effectRef>
            <a:fontRef idx="none"/>
          </p:style>
          <p:txBody>
            <a:bodyPr/>
            <a:lstStyle/>
            <a:p>
              <a:endParaRPr lang="en-US"/>
            </a:p>
          </p:txBody>
        </p:sp>
      </p:grpSp>
      <p:sp>
        <p:nvSpPr>
          <p:cNvPr id="2" name="Rectangle 1">
            <a:extLst>
              <a:ext uri="{FF2B5EF4-FFF2-40B4-BE49-F238E27FC236}">
                <a16:creationId xmlns:a16="http://schemas.microsoft.com/office/drawing/2014/main" id="{920D700D-EDE4-3640-B9C8-EFBE858E49C3}"/>
              </a:ext>
            </a:extLst>
          </p:cNvPr>
          <p:cNvSpPr/>
          <p:nvPr/>
        </p:nvSpPr>
        <p:spPr>
          <a:xfrm>
            <a:off x="756298" y="5380672"/>
            <a:ext cx="2545278" cy="1200329"/>
          </a:xfrm>
          <a:prstGeom prst="rect">
            <a:avLst/>
          </a:prstGeom>
        </p:spPr>
        <p:txBody>
          <a:bodyPr wrap="square">
            <a:spAutoFit/>
          </a:bodyPr>
          <a:lstStyle/>
          <a:p>
            <a:r>
              <a:rPr lang="en-US" dirty="0"/>
              <a:t>RGB	35 / 87 / 137 CMYK	40 / 20 / 0 / 46</a:t>
            </a:r>
          </a:p>
          <a:p>
            <a:r>
              <a:rPr lang="en-US" dirty="0"/>
              <a:t>HEX	235789</a:t>
            </a:r>
          </a:p>
          <a:p>
            <a:endParaRPr lang="en-US" dirty="0"/>
          </a:p>
        </p:txBody>
      </p:sp>
      <p:sp>
        <p:nvSpPr>
          <p:cNvPr id="41" name="TextBox 40">
            <a:extLst>
              <a:ext uri="{FF2B5EF4-FFF2-40B4-BE49-F238E27FC236}">
                <a16:creationId xmlns:a16="http://schemas.microsoft.com/office/drawing/2014/main" id="{2D383111-629E-3845-A4A5-6E57603BFF9B}"/>
              </a:ext>
            </a:extLst>
          </p:cNvPr>
          <p:cNvSpPr txBox="1"/>
          <p:nvPr/>
        </p:nvSpPr>
        <p:spPr>
          <a:xfrm>
            <a:off x="1432879" y="1897804"/>
            <a:ext cx="1192116" cy="313932"/>
          </a:xfrm>
          <a:prstGeom prst="rect">
            <a:avLst/>
          </a:prstGeom>
          <a:noFill/>
          <a:ln>
            <a:noFill/>
          </a:ln>
        </p:spPr>
        <p:txBody>
          <a:bodyPr wrap="square" rtlCol="0">
            <a:spAutoFit/>
          </a:bodyPr>
          <a:lstStyle>
            <a:defPPr>
              <a:defRPr lang="en-US"/>
            </a:defPPr>
            <a:lvl1pPr algn="ctr">
              <a:lnSpc>
                <a:spcPct val="90000"/>
              </a:lnSpc>
              <a:defRPr i="1">
                <a:solidFill>
                  <a:srgbClr val="00B050"/>
                </a:solidFill>
                <a:latin typeface="Calibri" panose="020F0502020204030204" pitchFamily="34" charset="0"/>
                <a:cs typeface="Calibri" panose="020F0502020204030204" pitchFamily="34" charset="0"/>
              </a:defRPr>
            </a:lvl1pPr>
          </a:lstStyle>
          <a:p>
            <a:r>
              <a:rPr lang="en-US" sz="1600" b="1" i="0" dirty="0">
                <a:solidFill>
                  <a:schemeClr val="tx1"/>
                </a:solidFill>
              </a:rPr>
              <a:t>BLUE</a:t>
            </a:r>
          </a:p>
        </p:txBody>
      </p:sp>
      <p:grpSp>
        <p:nvGrpSpPr>
          <p:cNvPr id="42" name="Group 41">
            <a:extLst>
              <a:ext uri="{FF2B5EF4-FFF2-40B4-BE49-F238E27FC236}">
                <a16:creationId xmlns:a16="http://schemas.microsoft.com/office/drawing/2014/main" id="{FEAEA374-C68D-3842-8992-2F6A3A5C0DD3}"/>
              </a:ext>
            </a:extLst>
          </p:cNvPr>
          <p:cNvGrpSpPr/>
          <p:nvPr/>
        </p:nvGrpSpPr>
        <p:grpSpPr>
          <a:xfrm>
            <a:off x="3739149" y="2445162"/>
            <a:ext cx="1905000" cy="2869565"/>
            <a:chOff x="0" y="0"/>
            <a:chExt cx="1905000" cy="2870199"/>
          </a:xfrm>
        </p:grpSpPr>
        <p:sp>
          <p:nvSpPr>
            <p:cNvPr id="43" name="Shape 20574">
              <a:extLst>
                <a:ext uri="{FF2B5EF4-FFF2-40B4-BE49-F238E27FC236}">
                  <a16:creationId xmlns:a16="http://schemas.microsoft.com/office/drawing/2014/main" id="{E3EE7A67-708F-A647-BEA2-6EFD95B43EE6}"/>
                </a:ext>
              </a:extLst>
            </p:cNvPr>
            <p:cNvSpPr/>
            <p:nvPr/>
          </p:nvSpPr>
          <p:spPr>
            <a:xfrm>
              <a:off x="0" y="0"/>
              <a:ext cx="1905000" cy="2870199"/>
            </a:xfrm>
            <a:custGeom>
              <a:avLst/>
              <a:gdLst/>
              <a:ahLst/>
              <a:cxnLst/>
              <a:rect l="0" t="0" r="0" b="0"/>
              <a:pathLst>
                <a:path w="1905000" h="2870199">
                  <a:moveTo>
                    <a:pt x="0" y="0"/>
                  </a:moveTo>
                  <a:lnTo>
                    <a:pt x="1905000" y="0"/>
                  </a:lnTo>
                  <a:lnTo>
                    <a:pt x="1905000" y="2870199"/>
                  </a:lnTo>
                  <a:lnTo>
                    <a:pt x="0" y="2870199"/>
                  </a:lnTo>
                  <a:lnTo>
                    <a:pt x="0" y="0"/>
                  </a:lnTo>
                </a:path>
              </a:pathLst>
            </a:custGeom>
            <a:ln w="0" cap="flat">
              <a:miter lim="101600"/>
            </a:ln>
          </p:spPr>
          <p:style>
            <a:lnRef idx="0">
              <a:srgbClr val="000000">
                <a:alpha val="0"/>
              </a:srgbClr>
            </a:lnRef>
            <a:fillRef idx="1">
              <a:srgbClr val="0B3558"/>
            </a:fillRef>
            <a:effectRef idx="0">
              <a:scrgbClr r="0" g="0" b="0"/>
            </a:effectRef>
            <a:fontRef idx="none"/>
          </p:style>
          <p:txBody>
            <a:bodyPr/>
            <a:lstStyle/>
            <a:p>
              <a:endParaRPr lang="en-US"/>
            </a:p>
          </p:txBody>
        </p:sp>
        <p:sp>
          <p:nvSpPr>
            <p:cNvPr id="44" name="Shape 20575">
              <a:extLst>
                <a:ext uri="{FF2B5EF4-FFF2-40B4-BE49-F238E27FC236}">
                  <a16:creationId xmlns:a16="http://schemas.microsoft.com/office/drawing/2014/main" id="{86409964-8829-5B4E-B84B-5100DB63BFA6}"/>
                </a:ext>
              </a:extLst>
            </p:cNvPr>
            <p:cNvSpPr/>
            <p:nvPr/>
          </p:nvSpPr>
          <p:spPr>
            <a:xfrm>
              <a:off x="1498600" y="1142999"/>
              <a:ext cx="406400" cy="584200"/>
            </a:xfrm>
            <a:custGeom>
              <a:avLst/>
              <a:gdLst/>
              <a:ahLst/>
              <a:cxnLst/>
              <a:rect l="0" t="0" r="0" b="0"/>
              <a:pathLst>
                <a:path w="406400" h="584200">
                  <a:moveTo>
                    <a:pt x="0" y="0"/>
                  </a:moveTo>
                  <a:lnTo>
                    <a:pt x="406400" y="0"/>
                  </a:lnTo>
                  <a:lnTo>
                    <a:pt x="406400" y="584200"/>
                  </a:lnTo>
                  <a:lnTo>
                    <a:pt x="0" y="584200"/>
                  </a:lnTo>
                  <a:lnTo>
                    <a:pt x="0" y="0"/>
                  </a:lnTo>
                </a:path>
              </a:pathLst>
            </a:custGeom>
            <a:ln w="0" cap="flat">
              <a:miter lim="101600"/>
            </a:ln>
          </p:spPr>
          <p:style>
            <a:lnRef idx="0">
              <a:srgbClr val="000000">
                <a:alpha val="0"/>
              </a:srgbClr>
            </a:lnRef>
            <a:fillRef idx="1">
              <a:srgbClr val="0F446E"/>
            </a:fillRef>
            <a:effectRef idx="0">
              <a:scrgbClr r="0" g="0" b="0"/>
            </a:effectRef>
            <a:fontRef idx="none"/>
          </p:style>
          <p:txBody>
            <a:bodyPr/>
            <a:lstStyle/>
            <a:p>
              <a:endParaRPr lang="en-US"/>
            </a:p>
          </p:txBody>
        </p:sp>
        <p:sp>
          <p:nvSpPr>
            <p:cNvPr id="45" name="Shape 20576">
              <a:extLst>
                <a:ext uri="{FF2B5EF4-FFF2-40B4-BE49-F238E27FC236}">
                  <a16:creationId xmlns:a16="http://schemas.microsoft.com/office/drawing/2014/main" id="{CFD4DEDA-8313-E845-8107-13AC3F205E65}"/>
                </a:ext>
              </a:extLst>
            </p:cNvPr>
            <p:cNvSpPr/>
            <p:nvPr/>
          </p:nvSpPr>
          <p:spPr>
            <a:xfrm>
              <a:off x="1498600" y="1701800"/>
              <a:ext cx="406400" cy="584200"/>
            </a:xfrm>
            <a:custGeom>
              <a:avLst/>
              <a:gdLst/>
              <a:ahLst/>
              <a:cxnLst/>
              <a:rect l="0" t="0" r="0" b="0"/>
              <a:pathLst>
                <a:path w="406400" h="584200">
                  <a:moveTo>
                    <a:pt x="0" y="0"/>
                  </a:moveTo>
                  <a:lnTo>
                    <a:pt x="406400" y="0"/>
                  </a:lnTo>
                  <a:lnTo>
                    <a:pt x="406400" y="584200"/>
                  </a:lnTo>
                  <a:lnTo>
                    <a:pt x="0" y="584200"/>
                  </a:lnTo>
                  <a:lnTo>
                    <a:pt x="0" y="0"/>
                  </a:lnTo>
                </a:path>
              </a:pathLst>
            </a:custGeom>
            <a:ln w="0" cap="flat">
              <a:miter lim="101600"/>
            </a:ln>
          </p:spPr>
          <p:style>
            <a:lnRef idx="0">
              <a:srgbClr val="000000">
                <a:alpha val="0"/>
              </a:srgbClr>
            </a:lnRef>
            <a:fillRef idx="1">
              <a:srgbClr val="125186"/>
            </a:fillRef>
            <a:effectRef idx="0">
              <a:scrgbClr r="0" g="0" b="0"/>
            </a:effectRef>
            <a:fontRef idx="none"/>
          </p:style>
          <p:txBody>
            <a:bodyPr/>
            <a:lstStyle/>
            <a:p>
              <a:endParaRPr lang="en-US"/>
            </a:p>
          </p:txBody>
        </p:sp>
        <p:sp>
          <p:nvSpPr>
            <p:cNvPr id="46" name="Shape 20577">
              <a:extLst>
                <a:ext uri="{FF2B5EF4-FFF2-40B4-BE49-F238E27FC236}">
                  <a16:creationId xmlns:a16="http://schemas.microsoft.com/office/drawing/2014/main" id="{15028DBF-DA0E-1342-8307-80008A4D9D76}"/>
                </a:ext>
              </a:extLst>
            </p:cNvPr>
            <p:cNvSpPr/>
            <p:nvPr/>
          </p:nvSpPr>
          <p:spPr>
            <a:xfrm>
              <a:off x="1498600" y="2285999"/>
              <a:ext cx="406400" cy="584200"/>
            </a:xfrm>
            <a:custGeom>
              <a:avLst/>
              <a:gdLst/>
              <a:ahLst/>
              <a:cxnLst/>
              <a:rect l="0" t="0" r="0" b="0"/>
              <a:pathLst>
                <a:path w="406400" h="584200">
                  <a:moveTo>
                    <a:pt x="0" y="0"/>
                  </a:moveTo>
                  <a:lnTo>
                    <a:pt x="406400" y="0"/>
                  </a:lnTo>
                  <a:lnTo>
                    <a:pt x="406400" y="584200"/>
                  </a:lnTo>
                  <a:lnTo>
                    <a:pt x="0" y="584200"/>
                  </a:lnTo>
                  <a:lnTo>
                    <a:pt x="0" y="0"/>
                  </a:lnTo>
                </a:path>
              </a:pathLst>
            </a:custGeom>
            <a:ln w="0" cap="flat">
              <a:miter lim="101600"/>
            </a:ln>
          </p:spPr>
          <p:style>
            <a:lnRef idx="0">
              <a:srgbClr val="000000">
                <a:alpha val="0"/>
              </a:srgbClr>
            </a:lnRef>
            <a:fillRef idx="1">
              <a:srgbClr val="155E9C"/>
            </a:fillRef>
            <a:effectRef idx="0">
              <a:scrgbClr r="0" g="0" b="0"/>
            </a:effectRef>
            <a:fontRef idx="none"/>
          </p:style>
          <p:txBody>
            <a:bodyPr/>
            <a:lstStyle/>
            <a:p>
              <a:endParaRPr lang="en-US"/>
            </a:p>
          </p:txBody>
        </p:sp>
      </p:grpSp>
      <p:sp>
        <p:nvSpPr>
          <p:cNvPr id="13" name="Rectangle 12">
            <a:extLst>
              <a:ext uri="{FF2B5EF4-FFF2-40B4-BE49-F238E27FC236}">
                <a16:creationId xmlns:a16="http://schemas.microsoft.com/office/drawing/2014/main" id="{EE682FA5-1B8B-5747-A780-080D87A477A9}"/>
              </a:ext>
            </a:extLst>
          </p:cNvPr>
          <p:cNvSpPr/>
          <p:nvPr/>
        </p:nvSpPr>
        <p:spPr>
          <a:xfrm>
            <a:off x="3419010" y="5380672"/>
            <a:ext cx="2545278" cy="1200329"/>
          </a:xfrm>
          <a:prstGeom prst="rect">
            <a:avLst/>
          </a:prstGeom>
        </p:spPr>
        <p:txBody>
          <a:bodyPr wrap="square">
            <a:spAutoFit/>
          </a:bodyPr>
          <a:lstStyle/>
          <a:p>
            <a:r>
              <a:rPr lang="en-US" dirty="0"/>
              <a:t>RGB	12 / 54 / 89 CMYK	30 / 14 / 0 / 65</a:t>
            </a:r>
          </a:p>
          <a:p>
            <a:r>
              <a:rPr lang="en-US" dirty="0"/>
              <a:t>HEX	0C3659</a:t>
            </a:r>
          </a:p>
          <a:p>
            <a:endParaRPr lang="en-US" dirty="0"/>
          </a:p>
        </p:txBody>
      </p:sp>
      <p:grpSp>
        <p:nvGrpSpPr>
          <p:cNvPr id="47" name="Group 46">
            <a:extLst>
              <a:ext uri="{FF2B5EF4-FFF2-40B4-BE49-F238E27FC236}">
                <a16:creationId xmlns:a16="http://schemas.microsoft.com/office/drawing/2014/main" id="{E2EB6FE5-38DB-044F-9065-AB2AFFA5CFF8}"/>
              </a:ext>
            </a:extLst>
          </p:cNvPr>
          <p:cNvGrpSpPr/>
          <p:nvPr/>
        </p:nvGrpSpPr>
        <p:grpSpPr>
          <a:xfrm>
            <a:off x="6445478" y="2445161"/>
            <a:ext cx="1905000" cy="2869565"/>
            <a:chOff x="0" y="0"/>
            <a:chExt cx="1905000" cy="2870199"/>
          </a:xfrm>
        </p:grpSpPr>
        <p:sp>
          <p:nvSpPr>
            <p:cNvPr id="48" name="Shape 20566">
              <a:extLst>
                <a:ext uri="{FF2B5EF4-FFF2-40B4-BE49-F238E27FC236}">
                  <a16:creationId xmlns:a16="http://schemas.microsoft.com/office/drawing/2014/main" id="{AABD61A1-305A-6F43-9D21-BB91D8165D40}"/>
                </a:ext>
              </a:extLst>
            </p:cNvPr>
            <p:cNvSpPr/>
            <p:nvPr/>
          </p:nvSpPr>
          <p:spPr>
            <a:xfrm>
              <a:off x="0" y="0"/>
              <a:ext cx="1905000" cy="2870199"/>
            </a:xfrm>
            <a:custGeom>
              <a:avLst/>
              <a:gdLst/>
              <a:ahLst/>
              <a:cxnLst/>
              <a:rect l="0" t="0" r="0" b="0"/>
              <a:pathLst>
                <a:path w="1905000" h="2870199">
                  <a:moveTo>
                    <a:pt x="0" y="0"/>
                  </a:moveTo>
                  <a:lnTo>
                    <a:pt x="1905000" y="0"/>
                  </a:lnTo>
                  <a:lnTo>
                    <a:pt x="1905000" y="2870199"/>
                  </a:lnTo>
                  <a:lnTo>
                    <a:pt x="0" y="2870199"/>
                  </a:lnTo>
                  <a:lnTo>
                    <a:pt x="0" y="0"/>
                  </a:lnTo>
                </a:path>
              </a:pathLst>
            </a:custGeom>
            <a:ln w="0" cap="flat">
              <a:miter lim="101600"/>
            </a:ln>
          </p:spPr>
          <p:style>
            <a:lnRef idx="0">
              <a:srgbClr val="000000">
                <a:alpha val="0"/>
              </a:srgbClr>
            </a:lnRef>
            <a:fillRef idx="1">
              <a:srgbClr val="F3D100"/>
            </a:fillRef>
            <a:effectRef idx="0">
              <a:scrgbClr r="0" g="0" b="0"/>
            </a:effectRef>
            <a:fontRef idx="none"/>
          </p:style>
          <p:txBody>
            <a:bodyPr/>
            <a:lstStyle/>
            <a:p>
              <a:endParaRPr lang="en-US"/>
            </a:p>
          </p:txBody>
        </p:sp>
        <p:sp>
          <p:nvSpPr>
            <p:cNvPr id="49" name="Shape 20567">
              <a:extLst>
                <a:ext uri="{FF2B5EF4-FFF2-40B4-BE49-F238E27FC236}">
                  <a16:creationId xmlns:a16="http://schemas.microsoft.com/office/drawing/2014/main" id="{927AF67F-151C-6847-983E-2C904F12310E}"/>
                </a:ext>
              </a:extLst>
            </p:cNvPr>
            <p:cNvSpPr/>
            <p:nvPr/>
          </p:nvSpPr>
          <p:spPr>
            <a:xfrm>
              <a:off x="1498600" y="1142999"/>
              <a:ext cx="406400" cy="584200"/>
            </a:xfrm>
            <a:custGeom>
              <a:avLst/>
              <a:gdLst/>
              <a:ahLst/>
              <a:cxnLst/>
              <a:rect l="0" t="0" r="0" b="0"/>
              <a:pathLst>
                <a:path w="406400" h="584200">
                  <a:moveTo>
                    <a:pt x="0" y="0"/>
                  </a:moveTo>
                  <a:lnTo>
                    <a:pt x="406400" y="0"/>
                  </a:lnTo>
                  <a:lnTo>
                    <a:pt x="406400" y="584200"/>
                  </a:lnTo>
                  <a:lnTo>
                    <a:pt x="0" y="584200"/>
                  </a:lnTo>
                  <a:lnTo>
                    <a:pt x="0" y="0"/>
                  </a:lnTo>
                </a:path>
              </a:pathLst>
            </a:custGeom>
            <a:ln w="0" cap="flat">
              <a:miter lim="101600"/>
            </a:ln>
          </p:spPr>
          <p:style>
            <a:lnRef idx="0">
              <a:srgbClr val="000000">
                <a:alpha val="0"/>
              </a:srgbClr>
            </a:lnRef>
            <a:fillRef idx="1">
              <a:srgbClr val="FFDD0F"/>
            </a:fillRef>
            <a:effectRef idx="0">
              <a:scrgbClr r="0" g="0" b="0"/>
            </a:effectRef>
            <a:fontRef idx="none"/>
          </p:style>
          <p:txBody>
            <a:bodyPr/>
            <a:lstStyle/>
            <a:p>
              <a:endParaRPr lang="en-US"/>
            </a:p>
          </p:txBody>
        </p:sp>
        <p:sp>
          <p:nvSpPr>
            <p:cNvPr id="50" name="Shape 20568">
              <a:extLst>
                <a:ext uri="{FF2B5EF4-FFF2-40B4-BE49-F238E27FC236}">
                  <a16:creationId xmlns:a16="http://schemas.microsoft.com/office/drawing/2014/main" id="{BE635050-F6DA-3F42-B294-C9A1EDB6250A}"/>
                </a:ext>
              </a:extLst>
            </p:cNvPr>
            <p:cNvSpPr/>
            <p:nvPr/>
          </p:nvSpPr>
          <p:spPr>
            <a:xfrm>
              <a:off x="1498600" y="1701800"/>
              <a:ext cx="406400" cy="584200"/>
            </a:xfrm>
            <a:custGeom>
              <a:avLst/>
              <a:gdLst/>
              <a:ahLst/>
              <a:cxnLst/>
              <a:rect l="0" t="0" r="0" b="0"/>
              <a:pathLst>
                <a:path w="406400" h="584200">
                  <a:moveTo>
                    <a:pt x="0" y="0"/>
                  </a:moveTo>
                  <a:lnTo>
                    <a:pt x="406400" y="0"/>
                  </a:lnTo>
                  <a:lnTo>
                    <a:pt x="406400" y="584200"/>
                  </a:lnTo>
                  <a:lnTo>
                    <a:pt x="0" y="584200"/>
                  </a:lnTo>
                  <a:lnTo>
                    <a:pt x="0" y="0"/>
                  </a:lnTo>
                </a:path>
              </a:pathLst>
            </a:custGeom>
            <a:ln w="0" cap="flat">
              <a:miter lim="101600"/>
            </a:ln>
          </p:spPr>
          <p:style>
            <a:lnRef idx="0">
              <a:srgbClr val="000000">
                <a:alpha val="0"/>
              </a:srgbClr>
            </a:lnRef>
            <a:fillRef idx="1">
              <a:srgbClr val="FFE028"/>
            </a:fillRef>
            <a:effectRef idx="0">
              <a:scrgbClr r="0" g="0" b="0"/>
            </a:effectRef>
            <a:fontRef idx="none"/>
          </p:style>
          <p:txBody>
            <a:bodyPr/>
            <a:lstStyle/>
            <a:p>
              <a:endParaRPr lang="en-US"/>
            </a:p>
          </p:txBody>
        </p:sp>
        <p:sp>
          <p:nvSpPr>
            <p:cNvPr id="51" name="Shape 20569">
              <a:extLst>
                <a:ext uri="{FF2B5EF4-FFF2-40B4-BE49-F238E27FC236}">
                  <a16:creationId xmlns:a16="http://schemas.microsoft.com/office/drawing/2014/main" id="{89597617-C285-DB42-A4E6-3EA20E34D379}"/>
                </a:ext>
              </a:extLst>
            </p:cNvPr>
            <p:cNvSpPr/>
            <p:nvPr/>
          </p:nvSpPr>
          <p:spPr>
            <a:xfrm>
              <a:off x="1498600" y="2285999"/>
              <a:ext cx="406400" cy="584200"/>
            </a:xfrm>
            <a:custGeom>
              <a:avLst/>
              <a:gdLst/>
              <a:ahLst/>
              <a:cxnLst/>
              <a:rect l="0" t="0" r="0" b="0"/>
              <a:pathLst>
                <a:path w="406400" h="584200">
                  <a:moveTo>
                    <a:pt x="0" y="0"/>
                  </a:moveTo>
                  <a:lnTo>
                    <a:pt x="406400" y="0"/>
                  </a:lnTo>
                  <a:lnTo>
                    <a:pt x="406400" y="584200"/>
                  </a:lnTo>
                  <a:lnTo>
                    <a:pt x="0" y="584200"/>
                  </a:lnTo>
                  <a:lnTo>
                    <a:pt x="0" y="0"/>
                  </a:lnTo>
                </a:path>
              </a:pathLst>
            </a:custGeom>
            <a:ln w="0" cap="flat">
              <a:miter lim="101600"/>
            </a:ln>
          </p:spPr>
          <p:style>
            <a:lnRef idx="0">
              <a:srgbClr val="000000">
                <a:alpha val="0"/>
              </a:srgbClr>
            </a:lnRef>
            <a:fillRef idx="1">
              <a:srgbClr val="FFE441"/>
            </a:fillRef>
            <a:effectRef idx="0">
              <a:scrgbClr r="0" g="0" b="0"/>
            </a:effectRef>
            <a:fontRef idx="none"/>
          </p:style>
          <p:txBody>
            <a:bodyPr/>
            <a:lstStyle/>
            <a:p>
              <a:endParaRPr lang="en-US"/>
            </a:p>
          </p:txBody>
        </p:sp>
      </p:grpSp>
      <p:sp>
        <p:nvSpPr>
          <p:cNvPr id="20" name="Rectangle 19">
            <a:extLst>
              <a:ext uri="{FF2B5EF4-FFF2-40B4-BE49-F238E27FC236}">
                <a16:creationId xmlns:a16="http://schemas.microsoft.com/office/drawing/2014/main" id="{27CB0496-6D86-034A-B22A-2586F8B49DC7}"/>
              </a:ext>
            </a:extLst>
          </p:cNvPr>
          <p:cNvSpPr/>
          <p:nvPr/>
        </p:nvSpPr>
        <p:spPr>
          <a:xfrm>
            <a:off x="6125339" y="5380672"/>
            <a:ext cx="2545278" cy="1200329"/>
          </a:xfrm>
          <a:prstGeom prst="rect">
            <a:avLst/>
          </a:prstGeom>
        </p:spPr>
        <p:txBody>
          <a:bodyPr wrap="square">
            <a:spAutoFit/>
          </a:bodyPr>
          <a:lstStyle/>
          <a:p>
            <a:r>
              <a:rPr lang="en-US" dirty="0"/>
              <a:t>RGB	244 / 209 / 0 CMYK	0 / 14 / 96 / 4</a:t>
            </a:r>
          </a:p>
          <a:p>
            <a:r>
              <a:rPr lang="en-US" dirty="0"/>
              <a:t>HEX	F4D100</a:t>
            </a:r>
          </a:p>
          <a:p>
            <a:endParaRPr lang="en-US" dirty="0"/>
          </a:p>
        </p:txBody>
      </p:sp>
      <p:grpSp>
        <p:nvGrpSpPr>
          <p:cNvPr id="52" name="Group 51">
            <a:extLst>
              <a:ext uri="{FF2B5EF4-FFF2-40B4-BE49-F238E27FC236}">
                <a16:creationId xmlns:a16="http://schemas.microsoft.com/office/drawing/2014/main" id="{F6BEF845-0965-574A-A6B3-64C6366A7D79}"/>
              </a:ext>
            </a:extLst>
          </p:cNvPr>
          <p:cNvGrpSpPr/>
          <p:nvPr/>
        </p:nvGrpSpPr>
        <p:grpSpPr>
          <a:xfrm>
            <a:off x="9271532" y="2478134"/>
            <a:ext cx="1905000" cy="2869565"/>
            <a:chOff x="0" y="0"/>
            <a:chExt cx="1905000" cy="2870199"/>
          </a:xfrm>
        </p:grpSpPr>
        <p:sp>
          <p:nvSpPr>
            <p:cNvPr id="53" name="Shape 20582">
              <a:extLst>
                <a:ext uri="{FF2B5EF4-FFF2-40B4-BE49-F238E27FC236}">
                  <a16:creationId xmlns:a16="http://schemas.microsoft.com/office/drawing/2014/main" id="{6355480A-384E-A641-9CB6-A481323705F1}"/>
                </a:ext>
              </a:extLst>
            </p:cNvPr>
            <p:cNvSpPr/>
            <p:nvPr/>
          </p:nvSpPr>
          <p:spPr>
            <a:xfrm>
              <a:off x="0" y="0"/>
              <a:ext cx="1905000" cy="2870199"/>
            </a:xfrm>
            <a:custGeom>
              <a:avLst/>
              <a:gdLst/>
              <a:ahLst/>
              <a:cxnLst/>
              <a:rect l="0" t="0" r="0" b="0"/>
              <a:pathLst>
                <a:path w="1905000" h="2870199">
                  <a:moveTo>
                    <a:pt x="0" y="0"/>
                  </a:moveTo>
                  <a:lnTo>
                    <a:pt x="1905000" y="0"/>
                  </a:lnTo>
                  <a:lnTo>
                    <a:pt x="1905000" y="2870199"/>
                  </a:lnTo>
                  <a:lnTo>
                    <a:pt x="0" y="2870199"/>
                  </a:lnTo>
                  <a:lnTo>
                    <a:pt x="0" y="0"/>
                  </a:lnTo>
                </a:path>
              </a:pathLst>
            </a:custGeom>
            <a:ln w="0" cap="flat">
              <a:miter lim="101600"/>
            </a:ln>
          </p:spPr>
          <p:style>
            <a:lnRef idx="0">
              <a:srgbClr val="000000">
                <a:alpha val="0"/>
              </a:srgbClr>
            </a:lnRef>
            <a:fillRef idx="1">
              <a:srgbClr val="F3F3F3"/>
            </a:fillRef>
            <a:effectRef idx="0">
              <a:scrgbClr r="0" g="0" b="0"/>
            </a:effectRef>
            <a:fontRef idx="none"/>
          </p:style>
          <p:txBody>
            <a:bodyPr/>
            <a:lstStyle/>
            <a:p>
              <a:endParaRPr lang="en-US"/>
            </a:p>
          </p:txBody>
        </p:sp>
        <p:sp>
          <p:nvSpPr>
            <p:cNvPr id="54" name="Shape 20583">
              <a:extLst>
                <a:ext uri="{FF2B5EF4-FFF2-40B4-BE49-F238E27FC236}">
                  <a16:creationId xmlns:a16="http://schemas.microsoft.com/office/drawing/2014/main" id="{9245A0A9-4692-DF4C-9FD6-7EB1F61A0B5B}"/>
                </a:ext>
              </a:extLst>
            </p:cNvPr>
            <p:cNvSpPr/>
            <p:nvPr/>
          </p:nvSpPr>
          <p:spPr>
            <a:xfrm>
              <a:off x="1498600" y="1142999"/>
              <a:ext cx="406400" cy="584200"/>
            </a:xfrm>
            <a:custGeom>
              <a:avLst/>
              <a:gdLst/>
              <a:ahLst/>
              <a:cxnLst/>
              <a:rect l="0" t="0" r="0" b="0"/>
              <a:pathLst>
                <a:path w="406400" h="584200">
                  <a:moveTo>
                    <a:pt x="0" y="0"/>
                  </a:moveTo>
                  <a:lnTo>
                    <a:pt x="406400" y="0"/>
                  </a:lnTo>
                  <a:lnTo>
                    <a:pt x="406400" y="584200"/>
                  </a:lnTo>
                  <a:lnTo>
                    <a:pt x="0" y="584200"/>
                  </a:lnTo>
                  <a:lnTo>
                    <a:pt x="0" y="0"/>
                  </a:lnTo>
                </a:path>
              </a:pathLst>
            </a:custGeom>
            <a:ln w="0" cap="flat">
              <a:miter lim="101600"/>
            </a:ln>
          </p:spPr>
          <p:style>
            <a:lnRef idx="0">
              <a:srgbClr val="000000">
                <a:alpha val="0"/>
              </a:srgbClr>
            </a:lnRef>
            <a:fillRef idx="1">
              <a:srgbClr val="E7E7E7"/>
            </a:fillRef>
            <a:effectRef idx="0">
              <a:scrgbClr r="0" g="0" b="0"/>
            </a:effectRef>
            <a:fontRef idx="none"/>
          </p:style>
          <p:txBody>
            <a:bodyPr/>
            <a:lstStyle/>
            <a:p>
              <a:endParaRPr lang="en-US"/>
            </a:p>
          </p:txBody>
        </p:sp>
        <p:sp>
          <p:nvSpPr>
            <p:cNvPr id="55" name="Shape 20584">
              <a:extLst>
                <a:ext uri="{FF2B5EF4-FFF2-40B4-BE49-F238E27FC236}">
                  <a16:creationId xmlns:a16="http://schemas.microsoft.com/office/drawing/2014/main" id="{294B14D6-A313-4D4D-AD68-50830334C695}"/>
                </a:ext>
              </a:extLst>
            </p:cNvPr>
            <p:cNvSpPr/>
            <p:nvPr/>
          </p:nvSpPr>
          <p:spPr>
            <a:xfrm>
              <a:off x="1498600" y="1701800"/>
              <a:ext cx="406400" cy="584200"/>
            </a:xfrm>
            <a:custGeom>
              <a:avLst/>
              <a:gdLst/>
              <a:ahLst/>
              <a:cxnLst/>
              <a:rect l="0" t="0" r="0" b="0"/>
              <a:pathLst>
                <a:path w="406400" h="584200">
                  <a:moveTo>
                    <a:pt x="0" y="0"/>
                  </a:moveTo>
                  <a:lnTo>
                    <a:pt x="406400" y="0"/>
                  </a:lnTo>
                  <a:lnTo>
                    <a:pt x="406400" y="584200"/>
                  </a:lnTo>
                  <a:lnTo>
                    <a:pt x="0" y="584200"/>
                  </a:lnTo>
                  <a:lnTo>
                    <a:pt x="0" y="0"/>
                  </a:lnTo>
                </a:path>
              </a:pathLst>
            </a:custGeom>
            <a:ln w="0" cap="flat">
              <a:miter lim="101600"/>
            </a:ln>
          </p:spPr>
          <p:style>
            <a:lnRef idx="0">
              <a:srgbClr val="000000">
                <a:alpha val="0"/>
              </a:srgbClr>
            </a:lnRef>
            <a:fillRef idx="1">
              <a:srgbClr val="DADADA"/>
            </a:fillRef>
            <a:effectRef idx="0">
              <a:scrgbClr r="0" g="0" b="0"/>
            </a:effectRef>
            <a:fontRef idx="none"/>
          </p:style>
          <p:txBody>
            <a:bodyPr/>
            <a:lstStyle/>
            <a:p>
              <a:endParaRPr lang="en-US"/>
            </a:p>
          </p:txBody>
        </p:sp>
        <p:sp>
          <p:nvSpPr>
            <p:cNvPr id="56" name="Shape 20585">
              <a:extLst>
                <a:ext uri="{FF2B5EF4-FFF2-40B4-BE49-F238E27FC236}">
                  <a16:creationId xmlns:a16="http://schemas.microsoft.com/office/drawing/2014/main" id="{8B158483-738F-054D-A05D-4352A574807D}"/>
                </a:ext>
              </a:extLst>
            </p:cNvPr>
            <p:cNvSpPr/>
            <p:nvPr/>
          </p:nvSpPr>
          <p:spPr>
            <a:xfrm>
              <a:off x="1498600" y="2285999"/>
              <a:ext cx="406400" cy="584200"/>
            </a:xfrm>
            <a:custGeom>
              <a:avLst/>
              <a:gdLst/>
              <a:ahLst/>
              <a:cxnLst/>
              <a:rect l="0" t="0" r="0" b="0"/>
              <a:pathLst>
                <a:path w="406400" h="584200">
                  <a:moveTo>
                    <a:pt x="0" y="0"/>
                  </a:moveTo>
                  <a:lnTo>
                    <a:pt x="406400" y="0"/>
                  </a:lnTo>
                  <a:lnTo>
                    <a:pt x="406400" y="584200"/>
                  </a:lnTo>
                  <a:lnTo>
                    <a:pt x="0" y="584200"/>
                  </a:lnTo>
                  <a:lnTo>
                    <a:pt x="0" y="0"/>
                  </a:lnTo>
                </a:path>
              </a:pathLst>
            </a:custGeom>
            <a:ln w="0" cap="flat">
              <a:miter lim="101600"/>
            </a:ln>
          </p:spPr>
          <p:style>
            <a:lnRef idx="0">
              <a:srgbClr val="000000">
                <a:alpha val="0"/>
              </a:srgbClr>
            </a:lnRef>
            <a:fillRef idx="1">
              <a:srgbClr val="CDCDCD"/>
            </a:fillRef>
            <a:effectRef idx="0">
              <a:scrgbClr r="0" g="0" b="0"/>
            </a:effectRef>
            <a:fontRef idx="none"/>
          </p:style>
          <p:txBody>
            <a:bodyPr/>
            <a:lstStyle/>
            <a:p>
              <a:endParaRPr lang="en-US"/>
            </a:p>
          </p:txBody>
        </p:sp>
      </p:grpSp>
      <p:sp>
        <p:nvSpPr>
          <p:cNvPr id="57" name="Rectangle 56">
            <a:extLst>
              <a:ext uri="{FF2B5EF4-FFF2-40B4-BE49-F238E27FC236}">
                <a16:creationId xmlns:a16="http://schemas.microsoft.com/office/drawing/2014/main" id="{FA46E089-3F31-DA43-907F-B9E5BBAC4E6A}"/>
              </a:ext>
            </a:extLst>
          </p:cNvPr>
          <p:cNvSpPr/>
          <p:nvPr/>
        </p:nvSpPr>
        <p:spPr>
          <a:xfrm>
            <a:off x="8951393" y="5380672"/>
            <a:ext cx="2545278" cy="1200329"/>
          </a:xfrm>
          <a:prstGeom prst="rect">
            <a:avLst/>
          </a:prstGeom>
        </p:spPr>
        <p:txBody>
          <a:bodyPr wrap="square">
            <a:spAutoFit/>
          </a:bodyPr>
          <a:lstStyle/>
          <a:p>
            <a:r>
              <a:rPr lang="en-US" dirty="0"/>
              <a:t>RGB	244 / 244 / 244 CMYK	0 / 0 / 0 / 4</a:t>
            </a:r>
          </a:p>
          <a:p>
            <a:r>
              <a:rPr lang="en-US" dirty="0"/>
              <a:t>HEX	F4F4F4</a:t>
            </a:r>
          </a:p>
          <a:p>
            <a:endParaRPr lang="en-US" dirty="0"/>
          </a:p>
        </p:txBody>
      </p:sp>
    </p:spTree>
    <p:extLst>
      <p:ext uri="{BB962C8B-B14F-4D97-AF65-F5344CB8AC3E}">
        <p14:creationId xmlns:p14="http://schemas.microsoft.com/office/powerpoint/2010/main" val="3718932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72380A-8F6A-FA4B-BA7F-F8305F419F9D}"/>
              </a:ext>
            </a:extLst>
          </p:cNvPr>
          <p:cNvSpPr>
            <a:spLocks noGrp="1"/>
          </p:cNvSpPr>
          <p:nvPr>
            <p:ph type="sldNum" sz="quarter" idx="12"/>
          </p:nvPr>
        </p:nvSpPr>
        <p:spPr/>
        <p:txBody>
          <a:bodyPr/>
          <a:lstStyle/>
          <a:p>
            <a:fld id="{A02E2B38-0BCC-4C83-B399-A20C56F8B886}" type="slidenum">
              <a:rPr lang="en-US" smtClean="0"/>
              <a:pPr/>
              <a:t>11</a:t>
            </a:fld>
            <a:endParaRPr lang="en-US"/>
          </a:p>
        </p:txBody>
      </p:sp>
      <p:sp>
        <p:nvSpPr>
          <p:cNvPr id="9" name="Title 2">
            <a:extLst>
              <a:ext uri="{FF2B5EF4-FFF2-40B4-BE49-F238E27FC236}">
                <a16:creationId xmlns:a16="http://schemas.microsoft.com/office/drawing/2014/main" id="{208A6ABE-4890-8E4A-B348-746DBAEBEAE8}"/>
              </a:ext>
            </a:extLst>
          </p:cNvPr>
          <p:cNvSpPr txBox="1">
            <a:spLocks/>
          </p:cNvSpPr>
          <p:nvPr/>
        </p:nvSpPr>
        <p:spPr>
          <a:xfrm>
            <a:off x="888365" y="565508"/>
            <a:ext cx="10529912" cy="559204"/>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800" kern="1200">
                <a:solidFill>
                  <a:schemeClr val="accent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235789"/>
                </a:solidFill>
                <a:effectLst/>
                <a:uLnTx/>
                <a:uFillTx/>
                <a:latin typeface="Montserrat SemiBold"/>
                <a:ea typeface="+mj-ea"/>
                <a:cs typeface="+mj-cs"/>
              </a:rPr>
              <a:t>FalconStor Fonts</a:t>
            </a:r>
          </a:p>
        </p:txBody>
      </p:sp>
      <p:sp>
        <p:nvSpPr>
          <p:cNvPr id="3" name="Rectangle 2">
            <a:extLst>
              <a:ext uri="{FF2B5EF4-FFF2-40B4-BE49-F238E27FC236}">
                <a16:creationId xmlns:a16="http://schemas.microsoft.com/office/drawing/2014/main" id="{3106DB26-029C-D94F-AE21-8DD39B8904C2}"/>
              </a:ext>
            </a:extLst>
          </p:cNvPr>
          <p:cNvSpPr/>
          <p:nvPr/>
        </p:nvSpPr>
        <p:spPr>
          <a:xfrm>
            <a:off x="888364" y="1400069"/>
            <a:ext cx="10749453" cy="3046988"/>
          </a:xfrm>
          <a:prstGeom prst="rect">
            <a:avLst/>
          </a:prstGeom>
        </p:spPr>
        <p:txBody>
          <a:bodyPr wrap="square">
            <a:spAutoFit/>
          </a:bodyPr>
          <a:lstStyle/>
          <a:p>
            <a:r>
              <a:rPr lang="en-US" sz="2400" dirty="0"/>
              <a:t>FalconStor uses the Karla typeface can be downloaded here: https://</a:t>
            </a:r>
            <a:r>
              <a:rPr lang="en-US" sz="2400" dirty="0" err="1"/>
              <a:t>fonts.google.com</a:t>
            </a:r>
            <a:r>
              <a:rPr lang="en-US" sz="2400" dirty="0"/>
              <a:t>/specimen/Karla </a:t>
            </a:r>
          </a:p>
          <a:p>
            <a:endParaRPr lang="en-US" sz="2400" dirty="0"/>
          </a:p>
          <a:p>
            <a:r>
              <a:rPr lang="en-US" sz="2400" dirty="0"/>
              <a:t>It should be used primarily for body copy. It should only be used for PowerPoint and customer-facing collateral and assets. Do not use this typeface for letters, spreadsheets, email, or other day-to-day communications; please use Calibri or Arial for everyday communications and documents.</a:t>
            </a:r>
          </a:p>
          <a:p>
            <a:endParaRPr lang="en-US" sz="2400" dirty="0"/>
          </a:p>
        </p:txBody>
      </p:sp>
    </p:spTree>
    <p:extLst>
      <p:ext uri="{BB962C8B-B14F-4D97-AF65-F5344CB8AC3E}">
        <p14:creationId xmlns:p14="http://schemas.microsoft.com/office/powerpoint/2010/main" val="2018337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2DAA4-BB19-654F-B6D7-E93D2832B2FD}"/>
              </a:ext>
            </a:extLst>
          </p:cNvPr>
          <p:cNvSpPr>
            <a:spLocks noGrp="1"/>
          </p:cNvSpPr>
          <p:nvPr>
            <p:ph type="title"/>
          </p:nvPr>
        </p:nvSpPr>
        <p:spPr>
          <a:xfrm>
            <a:off x="1498621" y="3034617"/>
            <a:ext cx="10202227" cy="1761063"/>
          </a:xfrm>
        </p:spPr>
        <p:txBody>
          <a:bodyPr/>
          <a:lstStyle/>
          <a:p>
            <a:r>
              <a:rPr lang="en-US" dirty="0"/>
              <a:t>FalconStor Brand Usage Guidelines</a:t>
            </a:r>
            <a:br>
              <a:rPr lang="en-US" dirty="0"/>
            </a:br>
            <a:r>
              <a:rPr lang="en-US" sz="2800" b="0" dirty="0">
                <a:solidFill>
                  <a:srgbClr val="FFC000"/>
                </a:solidFill>
              </a:rPr>
              <a:t>Modernizing Backup &amp; Archival for the Multi-Cloud World</a:t>
            </a:r>
            <a:endParaRPr lang="en-US" sz="2000" b="0" dirty="0">
              <a:solidFill>
                <a:srgbClr val="FFC000"/>
              </a:solidFill>
            </a:endParaRPr>
          </a:p>
        </p:txBody>
      </p:sp>
      <p:sp>
        <p:nvSpPr>
          <p:cNvPr id="3" name="Subtitle 2">
            <a:extLst>
              <a:ext uri="{FF2B5EF4-FFF2-40B4-BE49-F238E27FC236}">
                <a16:creationId xmlns:a16="http://schemas.microsoft.com/office/drawing/2014/main" id="{820049E9-6453-E946-8A87-68D783F894B0}"/>
              </a:ext>
            </a:extLst>
          </p:cNvPr>
          <p:cNvSpPr>
            <a:spLocks noGrp="1"/>
          </p:cNvSpPr>
          <p:nvPr>
            <p:ph type="subTitle" idx="1"/>
          </p:nvPr>
        </p:nvSpPr>
        <p:spPr>
          <a:xfrm>
            <a:off x="1498621" y="4452386"/>
            <a:ext cx="9144000" cy="501394"/>
          </a:xfrm>
        </p:spPr>
        <p:txBody>
          <a:bodyPr/>
          <a:lstStyle/>
          <a:p>
            <a:r>
              <a:rPr lang="en-US" dirty="0"/>
              <a:t>June, 2021</a:t>
            </a:r>
          </a:p>
        </p:txBody>
      </p:sp>
    </p:spTree>
    <p:extLst>
      <p:ext uri="{BB962C8B-B14F-4D97-AF65-F5344CB8AC3E}">
        <p14:creationId xmlns:p14="http://schemas.microsoft.com/office/powerpoint/2010/main" val="2832427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648642-4ADC-FA45-A987-37F4F16588CA}"/>
              </a:ext>
            </a:extLst>
          </p:cNvPr>
          <p:cNvSpPr>
            <a:spLocks noGrp="1"/>
          </p:cNvSpPr>
          <p:nvPr>
            <p:ph type="title"/>
          </p:nvPr>
        </p:nvSpPr>
        <p:spPr>
          <a:xfrm>
            <a:off x="888365" y="565508"/>
            <a:ext cx="6061075" cy="559204"/>
          </a:xfrm>
        </p:spPr>
        <p:txBody>
          <a:bodyPr/>
          <a:lstStyle/>
          <a:p>
            <a:r>
              <a:rPr lang="en-US" sz="3600" dirty="0"/>
              <a:t>A Message from FalconStor</a:t>
            </a:r>
          </a:p>
        </p:txBody>
      </p:sp>
      <p:sp>
        <p:nvSpPr>
          <p:cNvPr id="12" name="Slide Number Placeholder 3">
            <a:extLst>
              <a:ext uri="{FF2B5EF4-FFF2-40B4-BE49-F238E27FC236}">
                <a16:creationId xmlns:a16="http://schemas.microsoft.com/office/drawing/2014/main" id="{BAFB8864-D9FF-8944-A4C2-AFC7716865C4}"/>
              </a:ext>
            </a:extLst>
          </p:cNvPr>
          <p:cNvSpPr>
            <a:spLocks noGrp="1"/>
          </p:cNvSpPr>
          <p:nvPr>
            <p:ph type="sldNum" sz="quarter" idx="16"/>
          </p:nvPr>
        </p:nvSpPr>
        <p:spPr>
          <a:xfrm>
            <a:off x="345440" y="6515417"/>
            <a:ext cx="770297" cy="232410"/>
          </a:xfrm>
        </p:spPr>
        <p:txBody>
          <a:bodyPr/>
          <a:lstStyle/>
          <a:p>
            <a:fld id="{7A285451-F67C-46EA-BA6B-5BF990218FCF}" type="slidenum">
              <a:rPr lang="en-US" smtClean="0"/>
              <a:pPr/>
              <a:t>2</a:t>
            </a:fld>
            <a:endParaRPr lang="en-US" dirty="0"/>
          </a:p>
        </p:txBody>
      </p:sp>
      <p:sp>
        <p:nvSpPr>
          <p:cNvPr id="15" name="TextBox 14">
            <a:extLst>
              <a:ext uri="{FF2B5EF4-FFF2-40B4-BE49-F238E27FC236}">
                <a16:creationId xmlns:a16="http://schemas.microsoft.com/office/drawing/2014/main" id="{AC8F1543-0F56-41DB-BCE6-586C87085F3F}"/>
              </a:ext>
            </a:extLst>
          </p:cNvPr>
          <p:cNvSpPr txBox="1"/>
          <p:nvPr/>
        </p:nvSpPr>
        <p:spPr>
          <a:xfrm>
            <a:off x="1111567" y="1276800"/>
            <a:ext cx="9968865" cy="4524315"/>
          </a:xfrm>
          <a:prstGeom prst="rect">
            <a:avLst/>
          </a:prstGeom>
          <a:noFill/>
        </p:spPr>
        <p:txBody>
          <a:bodyPr wrap="square">
            <a:spAutoFit/>
          </a:bodyPr>
          <a:lstStyle/>
          <a:p>
            <a:pPr marL="285750" indent="-285750">
              <a:buFont typeface="Arial" panose="020B0604020202020204" pitchFamily="34" charset="0"/>
              <a:buChar char="•"/>
            </a:pPr>
            <a:r>
              <a:rPr lang="en-US" sz="2400" dirty="0"/>
              <a:t>To maintain and enhance our competitive solutions, we must remain focused on our purpose of modernizing backup and archival for the multi-cloud world and meeting the needs of our customers. The FalconStor brand is used to differentiate our products and solutions in the market.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We seek to tie all our communications and actions back to the FalconStor brand, we strengthen it. This includes not only our visual identity but also our messaging identity.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Thank you for your supporting our goals of driving comp of the FalconStor brand, and please reach out to the marketing team if you have any questions or needs at </a:t>
            </a:r>
            <a:r>
              <a:rPr lang="en-US" sz="2400" dirty="0" err="1"/>
              <a:t>marketingsupport@falconstor.com</a:t>
            </a:r>
            <a:r>
              <a:rPr lang="en-US" sz="2400" dirty="0"/>
              <a:t>. </a:t>
            </a:r>
          </a:p>
        </p:txBody>
      </p:sp>
    </p:spTree>
    <p:extLst>
      <p:ext uri="{BB962C8B-B14F-4D97-AF65-F5344CB8AC3E}">
        <p14:creationId xmlns:p14="http://schemas.microsoft.com/office/powerpoint/2010/main" val="3965833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648642-4ADC-FA45-A987-37F4F16588CA}"/>
              </a:ext>
            </a:extLst>
          </p:cNvPr>
          <p:cNvSpPr>
            <a:spLocks noGrp="1"/>
          </p:cNvSpPr>
          <p:nvPr>
            <p:ph type="title"/>
          </p:nvPr>
        </p:nvSpPr>
        <p:spPr>
          <a:xfrm>
            <a:off x="888365" y="565508"/>
            <a:ext cx="6061075" cy="559204"/>
          </a:xfrm>
        </p:spPr>
        <p:txBody>
          <a:bodyPr/>
          <a:lstStyle/>
          <a:p>
            <a:r>
              <a:rPr lang="en-US" sz="3600" dirty="0"/>
              <a:t>FalconStor Messaging (1 of 2)</a:t>
            </a:r>
          </a:p>
        </p:txBody>
      </p:sp>
      <p:sp>
        <p:nvSpPr>
          <p:cNvPr id="12" name="Slide Number Placeholder 3">
            <a:extLst>
              <a:ext uri="{FF2B5EF4-FFF2-40B4-BE49-F238E27FC236}">
                <a16:creationId xmlns:a16="http://schemas.microsoft.com/office/drawing/2014/main" id="{BAFB8864-D9FF-8944-A4C2-AFC7716865C4}"/>
              </a:ext>
            </a:extLst>
          </p:cNvPr>
          <p:cNvSpPr>
            <a:spLocks noGrp="1"/>
          </p:cNvSpPr>
          <p:nvPr>
            <p:ph type="sldNum" sz="quarter" idx="16"/>
          </p:nvPr>
        </p:nvSpPr>
        <p:spPr>
          <a:xfrm>
            <a:off x="345440" y="6515417"/>
            <a:ext cx="770297" cy="232410"/>
          </a:xfrm>
        </p:spPr>
        <p:txBody>
          <a:bodyPr/>
          <a:lstStyle/>
          <a:p>
            <a:fld id="{7A285451-F67C-46EA-BA6B-5BF990218FCF}" type="slidenum">
              <a:rPr lang="en-US" smtClean="0"/>
              <a:pPr/>
              <a:t>3</a:t>
            </a:fld>
            <a:endParaRPr lang="en-US" dirty="0"/>
          </a:p>
        </p:txBody>
      </p:sp>
      <p:sp>
        <p:nvSpPr>
          <p:cNvPr id="15" name="TextBox 14">
            <a:extLst>
              <a:ext uri="{FF2B5EF4-FFF2-40B4-BE49-F238E27FC236}">
                <a16:creationId xmlns:a16="http://schemas.microsoft.com/office/drawing/2014/main" id="{AC8F1543-0F56-41DB-BCE6-586C87085F3F}"/>
              </a:ext>
            </a:extLst>
          </p:cNvPr>
          <p:cNvSpPr txBox="1"/>
          <p:nvPr/>
        </p:nvSpPr>
        <p:spPr>
          <a:xfrm>
            <a:off x="1111567" y="1276800"/>
            <a:ext cx="9968865" cy="4216539"/>
          </a:xfrm>
          <a:prstGeom prst="rect">
            <a:avLst/>
          </a:prstGeom>
          <a:noFill/>
        </p:spPr>
        <p:txBody>
          <a:bodyPr wrap="square">
            <a:spAutoFit/>
          </a:bodyPr>
          <a:lstStyle/>
          <a:p>
            <a:pPr marL="0" marR="0">
              <a:spcBef>
                <a:spcPts val="0"/>
              </a:spcBef>
              <a:spcAft>
                <a:spcPts val="0"/>
              </a:spcAft>
            </a:pPr>
            <a:r>
              <a:rPr lang="en-US" sz="2400" dirty="0"/>
              <a:t>Tagline: Modernizing backup and archival for the multi-cloud world.</a:t>
            </a:r>
          </a:p>
          <a:p>
            <a:pPr marL="0" marR="0">
              <a:spcBef>
                <a:spcPts val="0"/>
              </a:spcBef>
              <a:spcAft>
                <a:spcPts val="0"/>
              </a:spcAft>
            </a:pPr>
            <a:endParaRPr lang="en-US" sz="2400" dirty="0"/>
          </a:p>
          <a:p>
            <a:pPr marL="0" marR="0">
              <a:spcBef>
                <a:spcPts val="0"/>
              </a:spcBef>
              <a:spcAft>
                <a:spcPts val="0"/>
              </a:spcAft>
            </a:pPr>
            <a:r>
              <a:rPr lang="en-US" sz="2000" dirty="0"/>
              <a:t>Value Proposition:</a:t>
            </a:r>
          </a:p>
          <a:p>
            <a:pPr marL="234950" marR="0" indent="-234950">
              <a:spcBef>
                <a:spcPts val="0"/>
              </a:spcBef>
              <a:spcAft>
                <a:spcPts val="0"/>
              </a:spcAft>
            </a:pPr>
            <a:r>
              <a:rPr lang="en-US" sz="2000" dirty="0"/>
              <a:t>•	Modernize. A worldwide industry leader with over an exabyte under management, FalconStor is 100% compatible with your existing software and processes.</a:t>
            </a:r>
          </a:p>
          <a:p>
            <a:pPr marL="234950" marR="0" indent="-234950">
              <a:spcBef>
                <a:spcPts val="0"/>
              </a:spcBef>
              <a:spcAft>
                <a:spcPts val="0"/>
              </a:spcAft>
            </a:pPr>
            <a:r>
              <a:rPr lang="en-US" sz="2000" dirty="0"/>
              <a:t>•	Go 6X Faster. We deliver fast data backup and restore at 40TB/hour/node, 6x faster than backup to tape and 2x faster than our competitors. </a:t>
            </a:r>
          </a:p>
          <a:p>
            <a:pPr marL="234950" marR="0" indent="-234950">
              <a:spcBef>
                <a:spcPts val="0"/>
              </a:spcBef>
              <a:spcAft>
                <a:spcPts val="0"/>
              </a:spcAft>
            </a:pPr>
            <a:r>
              <a:rPr lang="en-US" sz="2000" dirty="0"/>
              <a:t>•	Up to 95% Data Reduction*. Our leadership in deduplication, underscored by 8 patents, reduces the storage capacity required on-premises and offsite in the cloud by up to 95%. </a:t>
            </a:r>
          </a:p>
          <a:p>
            <a:pPr marL="234950" marR="0" indent="-234950">
              <a:spcBef>
                <a:spcPts val="0"/>
              </a:spcBef>
              <a:spcAft>
                <a:spcPts val="0"/>
              </a:spcAft>
            </a:pPr>
            <a:r>
              <a:rPr lang="en-US" sz="2000" dirty="0"/>
              <a:t>•	90% Savings. Our 100% software approach lets you leverage competing hardware and cloud object storage providers to slash backup and archive storage costs.</a:t>
            </a:r>
          </a:p>
          <a:p>
            <a:pPr marL="234950" marR="0" indent="-234950">
              <a:spcBef>
                <a:spcPts val="0"/>
              </a:spcBef>
              <a:spcAft>
                <a:spcPts val="0"/>
              </a:spcAft>
            </a:pPr>
            <a:r>
              <a:rPr lang="en-US" sz="2000" dirty="0"/>
              <a:t>•	Cloud Ready. We enable secure backup and archival to the cloud provider of your choice with no touch operations, making the entire process easy.</a:t>
            </a:r>
          </a:p>
        </p:txBody>
      </p:sp>
    </p:spTree>
    <p:extLst>
      <p:ext uri="{BB962C8B-B14F-4D97-AF65-F5344CB8AC3E}">
        <p14:creationId xmlns:p14="http://schemas.microsoft.com/office/powerpoint/2010/main" val="1288403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648642-4ADC-FA45-A987-37F4F16588CA}"/>
              </a:ext>
            </a:extLst>
          </p:cNvPr>
          <p:cNvSpPr>
            <a:spLocks noGrp="1"/>
          </p:cNvSpPr>
          <p:nvPr>
            <p:ph type="title"/>
          </p:nvPr>
        </p:nvSpPr>
        <p:spPr>
          <a:xfrm>
            <a:off x="888365" y="565508"/>
            <a:ext cx="6061075" cy="559204"/>
          </a:xfrm>
        </p:spPr>
        <p:txBody>
          <a:bodyPr/>
          <a:lstStyle/>
          <a:p>
            <a:r>
              <a:rPr lang="en-US" sz="3600" dirty="0"/>
              <a:t>FalconStor Messaging (2 of 2)</a:t>
            </a:r>
          </a:p>
        </p:txBody>
      </p:sp>
      <p:sp>
        <p:nvSpPr>
          <p:cNvPr id="12" name="Slide Number Placeholder 3">
            <a:extLst>
              <a:ext uri="{FF2B5EF4-FFF2-40B4-BE49-F238E27FC236}">
                <a16:creationId xmlns:a16="http://schemas.microsoft.com/office/drawing/2014/main" id="{BAFB8864-D9FF-8944-A4C2-AFC7716865C4}"/>
              </a:ext>
            </a:extLst>
          </p:cNvPr>
          <p:cNvSpPr>
            <a:spLocks noGrp="1"/>
          </p:cNvSpPr>
          <p:nvPr>
            <p:ph type="sldNum" sz="quarter" idx="16"/>
          </p:nvPr>
        </p:nvSpPr>
        <p:spPr>
          <a:xfrm>
            <a:off x="345440" y="6515417"/>
            <a:ext cx="770297" cy="232410"/>
          </a:xfrm>
        </p:spPr>
        <p:txBody>
          <a:bodyPr/>
          <a:lstStyle/>
          <a:p>
            <a:fld id="{7A285451-F67C-46EA-BA6B-5BF990218FCF}" type="slidenum">
              <a:rPr lang="en-US" smtClean="0"/>
              <a:pPr/>
              <a:t>4</a:t>
            </a:fld>
            <a:endParaRPr lang="en-US" dirty="0"/>
          </a:p>
        </p:txBody>
      </p:sp>
      <p:sp>
        <p:nvSpPr>
          <p:cNvPr id="15" name="TextBox 14">
            <a:extLst>
              <a:ext uri="{FF2B5EF4-FFF2-40B4-BE49-F238E27FC236}">
                <a16:creationId xmlns:a16="http://schemas.microsoft.com/office/drawing/2014/main" id="{AC8F1543-0F56-41DB-BCE6-586C87085F3F}"/>
              </a:ext>
            </a:extLst>
          </p:cNvPr>
          <p:cNvSpPr txBox="1"/>
          <p:nvPr/>
        </p:nvSpPr>
        <p:spPr>
          <a:xfrm>
            <a:off x="1111567" y="1276800"/>
            <a:ext cx="9968865" cy="4493538"/>
          </a:xfrm>
          <a:prstGeom prst="rect">
            <a:avLst/>
          </a:prstGeom>
          <a:noFill/>
        </p:spPr>
        <p:txBody>
          <a:bodyPr wrap="square">
            <a:spAutoFit/>
          </a:bodyPr>
          <a:lstStyle/>
          <a:p>
            <a:pPr marL="0" marR="0">
              <a:spcBef>
                <a:spcPts val="0"/>
              </a:spcBef>
              <a:spcAft>
                <a:spcPts val="0"/>
              </a:spcAft>
            </a:pPr>
            <a:r>
              <a:rPr lang="en-US" sz="1600" dirty="0"/>
              <a:t>SHORT DESCRIPTION: </a:t>
            </a:r>
          </a:p>
          <a:p>
            <a:pPr marL="0" marR="0">
              <a:spcBef>
                <a:spcPts val="0"/>
              </a:spcBef>
              <a:spcAft>
                <a:spcPts val="0"/>
              </a:spcAft>
            </a:pPr>
            <a:r>
              <a:rPr lang="en-US" sz="1600" dirty="0"/>
              <a:t>FalconStor, the trusted data protection leader modernizing backup and archival for the multi-cloud world, today announced…</a:t>
            </a:r>
          </a:p>
          <a:p>
            <a:pPr marL="0" marR="0">
              <a:spcBef>
                <a:spcPts val="0"/>
              </a:spcBef>
              <a:spcAft>
                <a:spcPts val="0"/>
              </a:spcAft>
            </a:pPr>
            <a:endParaRPr lang="en-US" sz="1600" dirty="0"/>
          </a:p>
          <a:p>
            <a:pPr marL="0" marR="0">
              <a:spcBef>
                <a:spcPts val="0"/>
              </a:spcBef>
              <a:spcAft>
                <a:spcPts val="0"/>
              </a:spcAft>
            </a:pPr>
            <a:r>
              <a:rPr lang="en-US" sz="1600" dirty="0"/>
              <a:t>LONG DESCRIPTION: </a:t>
            </a:r>
          </a:p>
          <a:p>
            <a:pPr marL="0" marR="0">
              <a:spcBef>
                <a:spcPts val="0"/>
              </a:spcBef>
              <a:spcAft>
                <a:spcPts val="0"/>
              </a:spcAft>
            </a:pPr>
            <a:r>
              <a:rPr lang="en-US" sz="1600" dirty="0"/>
              <a:t>FalconStor is a trusted data protection leader with over an exabyte of data under management, enabling the world’s most demanding enterprises to modernize their data backup and archival operations across sites and public clouds. The company delivers increased data security and provides the fast recovery from ransomware attack while driving down costs by up to 90 percent. FalconStor is trusted by 1,000 customers and a network of partners around the world. </a:t>
            </a:r>
          </a:p>
          <a:p>
            <a:pPr marL="0" marR="0">
              <a:spcBef>
                <a:spcPts val="0"/>
              </a:spcBef>
              <a:spcAft>
                <a:spcPts val="0"/>
              </a:spcAft>
            </a:pPr>
            <a:endParaRPr lang="en-US" sz="1600" dirty="0"/>
          </a:p>
          <a:p>
            <a:pPr marL="0" marR="0">
              <a:spcBef>
                <a:spcPts val="0"/>
              </a:spcBef>
              <a:spcAft>
                <a:spcPts val="0"/>
              </a:spcAft>
            </a:pPr>
            <a:r>
              <a:rPr lang="en-US" sz="1600" dirty="0"/>
              <a:t>BOILERPLATE: </a:t>
            </a:r>
          </a:p>
          <a:p>
            <a:pPr marL="0" marR="0">
              <a:spcBef>
                <a:spcPts val="0"/>
              </a:spcBef>
              <a:spcAft>
                <a:spcPts val="0"/>
              </a:spcAft>
            </a:pPr>
            <a:r>
              <a:rPr lang="en-US" sz="1600" dirty="0"/>
              <a:t>FalconStor (OTCQB: FALC) is a data protection leader that enables enterprises to modernize their data backup and archival operations across sites and public clouds, delivering increased data security and providing the fastest recovery from a ransomware attack while driving down costs by up to 95 percent. A proven technology leader with more than 30 patents, FalconStor has over an exabytes of data under management and is trusted by more than 1,000 enterprise customers and an ecosystem of managed service providers and resellers worldwide. To learn more, visit </a:t>
            </a:r>
            <a:r>
              <a:rPr lang="en-US" sz="1600" dirty="0" err="1"/>
              <a:t>www.falconstor.com</a:t>
            </a:r>
            <a:r>
              <a:rPr lang="en-US" sz="1600" dirty="0"/>
              <a:t> and stay connected with us on YouTube, Twitter, and LinkedIn.</a:t>
            </a:r>
          </a:p>
          <a:p>
            <a:pPr marL="0" marR="0">
              <a:spcBef>
                <a:spcPts val="0"/>
              </a:spcBef>
              <a:spcAft>
                <a:spcPts val="0"/>
              </a:spcAft>
            </a:pPr>
            <a:endParaRPr lang="en-US" sz="1400" dirty="0"/>
          </a:p>
        </p:txBody>
      </p:sp>
    </p:spTree>
    <p:extLst>
      <p:ext uri="{BB962C8B-B14F-4D97-AF65-F5344CB8AC3E}">
        <p14:creationId xmlns:p14="http://schemas.microsoft.com/office/powerpoint/2010/main" val="4174187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648642-4ADC-FA45-A987-37F4F16588CA}"/>
              </a:ext>
            </a:extLst>
          </p:cNvPr>
          <p:cNvSpPr>
            <a:spLocks noGrp="1"/>
          </p:cNvSpPr>
          <p:nvPr>
            <p:ph type="title"/>
          </p:nvPr>
        </p:nvSpPr>
        <p:spPr>
          <a:xfrm>
            <a:off x="888365" y="565508"/>
            <a:ext cx="10529912" cy="559204"/>
          </a:xfrm>
        </p:spPr>
        <p:txBody>
          <a:bodyPr/>
          <a:lstStyle/>
          <a:p>
            <a:r>
              <a:rPr lang="en-US" sz="3600" dirty="0"/>
              <a:t>FalconStor Logo Usage (1 of 3)</a:t>
            </a:r>
          </a:p>
        </p:txBody>
      </p:sp>
      <p:sp>
        <p:nvSpPr>
          <p:cNvPr id="12" name="Slide Number Placeholder 3">
            <a:extLst>
              <a:ext uri="{FF2B5EF4-FFF2-40B4-BE49-F238E27FC236}">
                <a16:creationId xmlns:a16="http://schemas.microsoft.com/office/drawing/2014/main" id="{BAFB8864-D9FF-8944-A4C2-AFC7716865C4}"/>
              </a:ext>
            </a:extLst>
          </p:cNvPr>
          <p:cNvSpPr>
            <a:spLocks noGrp="1"/>
          </p:cNvSpPr>
          <p:nvPr>
            <p:ph type="sldNum" sz="quarter" idx="16"/>
          </p:nvPr>
        </p:nvSpPr>
        <p:spPr>
          <a:xfrm>
            <a:off x="345440" y="6515417"/>
            <a:ext cx="770297" cy="232410"/>
          </a:xfrm>
        </p:spPr>
        <p:txBody>
          <a:bodyPr/>
          <a:lstStyle/>
          <a:p>
            <a:fld id="{7A285451-F67C-46EA-BA6B-5BF990218FCF}" type="slidenum">
              <a:rPr lang="en-US" smtClean="0"/>
              <a:pPr/>
              <a:t>5</a:t>
            </a:fld>
            <a:endParaRPr lang="en-US" dirty="0"/>
          </a:p>
        </p:txBody>
      </p:sp>
      <p:sp>
        <p:nvSpPr>
          <p:cNvPr id="6" name="TextBox 5">
            <a:extLst>
              <a:ext uri="{FF2B5EF4-FFF2-40B4-BE49-F238E27FC236}">
                <a16:creationId xmlns:a16="http://schemas.microsoft.com/office/drawing/2014/main" id="{8A256866-900B-F34E-9125-E8C06390B7BE}"/>
              </a:ext>
            </a:extLst>
          </p:cNvPr>
          <p:cNvSpPr txBox="1"/>
          <p:nvPr/>
        </p:nvSpPr>
        <p:spPr>
          <a:xfrm>
            <a:off x="1111567" y="1276800"/>
            <a:ext cx="10635420" cy="2677656"/>
          </a:xfrm>
          <a:prstGeom prst="rect">
            <a:avLst/>
          </a:prstGeom>
          <a:noFill/>
        </p:spPr>
        <p:txBody>
          <a:bodyPr wrap="square">
            <a:spAutoFit/>
          </a:bodyPr>
          <a:lstStyle/>
          <a:p>
            <a:r>
              <a:rPr lang="en-US" sz="2400" dirty="0"/>
              <a:t>The FalconStor logo is the signpost for our brand and is our primary visual symbol to convey our uniqueness. The logo is modern and simple. It is rendered to maximize visual appeal and effectiveness.</a:t>
            </a:r>
          </a:p>
          <a:p>
            <a:endParaRPr lang="en-US" sz="2400" dirty="0"/>
          </a:p>
          <a:p>
            <a:r>
              <a:rPr lang="en-US" sz="2400" dirty="0"/>
              <a:t>FalconStor provides 2 main logo representations for your usage:</a:t>
            </a:r>
          </a:p>
          <a:p>
            <a:pPr marL="342900" indent="-342900">
              <a:buFont typeface="Arial" panose="020B0604020202020204" pitchFamily="34" charset="0"/>
              <a:buChar char="•"/>
            </a:pPr>
            <a:r>
              <a:rPr lang="en-US" sz="2400" dirty="0"/>
              <a:t>The Red logo is meant for lighter backgrounds</a:t>
            </a:r>
          </a:p>
          <a:p>
            <a:pPr marL="342900" indent="-342900">
              <a:buFont typeface="Arial" panose="020B0604020202020204" pitchFamily="34" charset="0"/>
              <a:buChar char="•"/>
            </a:pPr>
            <a:r>
              <a:rPr lang="en-US" sz="2400" dirty="0"/>
              <a:t>The White logo is meant for darker </a:t>
            </a:r>
            <a:r>
              <a:rPr lang="en-US" sz="2400" dirty="0" err="1"/>
              <a:t>backgounds</a:t>
            </a:r>
            <a:endParaRPr lang="en-US" sz="2400" dirty="0"/>
          </a:p>
        </p:txBody>
      </p:sp>
    </p:spTree>
    <p:extLst>
      <p:ext uri="{BB962C8B-B14F-4D97-AF65-F5344CB8AC3E}">
        <p14:creationId xmlns:p14="http://schemas.microsoft.com/office/powerpoint/2010/main" val="1255239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72380A-8F6A-FA4B-BA7F-F8305F419F9D}"/>
              </a:ext>
            </a:extLst>
          </p:cNvPr>
          <p:cNvSpPr>
            <a:spLocks noGrp="1"/>
          </p:cNvSpPr>
          <p:nvPr>
            <p:ph type="sldNum" sz="quarter" idx="12"/>
          </p:nvPr>
        </p:nvSpPr>
        <p:spPr/>
        <p:txBody>
          <a:bodyPr/>
          <a:lstStyle/>
          <a:p>
            <a:fld id="{A02E2B38-0BCC-4C83-B399-A20C56F8B886}" type="slidenum">
              <a:rPr lang="en-US" smtClean="0"/>
              <a:pPr/>
              <a:t>6</a:t>
            </a:fld>
            <a:endParaRPr lang="en-US"/>
          </a:p>
        </p:txBody>
      </p:sp>
      <p:sp>
        <p:nvSpPr>
          <p:cNvPr id="9" name="Title 2">
            <a:extLst>
              <a:ext uri="{FF2B5EF4-FFF2-40B4-BE49-F238E27FC236}">
                <a16:creationId xmlns:a16="http://schemas.microsoft.com/office/drawing/2014/main" id="{208A6ABE-4890-8E4A-B348-746DBAEBEAE8}"/>
              </a:ext>
            </a:extLst>
          </p:cNvPr>
          <p:cNvSpPr txBox="1">
            <a:spLocks/>
          </p:cNvSpPr>
          <p:nvPr/>
        </p:nvSpPr>
        <p:spPr>
          <a:xfrm>
            <a:off x="888365" y="565508"/>
            <a:ext cx="10529912" cy="559204"/>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800" kern="1200">
                <a:solidFill>
                  <a:schemeClr val="accent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235789"/>
                </a:solidFill>
                <a:effectLst/>
                <a:uLnTx/>
                <a:uFillTx/>
                <a:latin typeface="Montserrat SemiBold"/>
                <a:ea typeface="+mj-ea"/>
                <a:cs typeface="+mj-cs"/>
              </a:rPr>
              <a:t>FalconStor Logo Usage (2 of 3)</a:t>
            </a:r>
          </a:p>
        </p:txBody>
      </p:sp>
      <p:pic>
        <p:nvPicPr>
          <p:cNvPr id="10" name="Picture 9">
            <a:extLst>
              <a:ext uri="{FF2B5EF4-FFF2-40B4-BE49-F238E27FC236}">
                <a16:creationId xmlns:a16="http://schemas.microsoft.com/office/drawing/2014/main" id="{39B6D4F2-6E67-024C-8C0C-5A41A554591A}"/>
              </a:ext>
            </a:extLst>
          </p:cNvPr>
          <p:cNvPicPr/>
          <p:nvPr/>
        </p:nvPicPr>
        <p:blipFill>
          <a:blip r:embed="rId2"/>
          <a:stretch>
            <a:fillRect/>
          </a:stretch>
        </p:blipFill>
        <p:spPr>
          <a:xfrm>
            <a:off x="1147622" y="1895124"/>
            <a:ext cx="4030345" cy="288925"/>
          </a:xfrm>
          <a:prstGeom prst="rect">
            <a:avLst/>
          </a:prstGeom>
        </p:spPr>
      </p:pic>
      <p:grpSp>
        <p:nvGrpSpPr>
          <p:cNvPr id="11" name="Group 10">
            <a:extLst>
              <a:ext uri="{FF2B5EF4-FFF2-40B4-BE49-F238E27FC236}">
                <a16:creationId xmlns:a16="http://schemas.microsoft.com/office/drawing/2014/main" id="{2D9C497C-1EAB-6546-8E01-CB00F0A1C709}"/>
              </a:ext>
            </a:extLst>
          </p:cNvPr>
          <p:cNvGrpSpPr/>
          <p:nvPr/>
        </p:nvGrpSpPr>
        <p:grpSpPr>
          <a:xfrm>
            <a:off x="1147622" y="3178039"/>
            <a:ext cx="6998851" cy="2676496"/>
            <a:chOff x="0" y="0"/>
            <a:chExt cx="6137108" cy="2069875"/>
          </a:xfrm>
        </p:grpSpPr>
        <p:pic>
          <p:nvPicPr>
            <p:cNvPr id="12" name="Picture 11">
              <a:extLst>
                <a:ext uri="{FF2B5EF4-FFF2-40B4-BE49-F238E27FC236}">
                  <a16:creationId xmlns:a16="http://schemas.microsoft.com/office/drawing/2014/main" id="{1D3663F2-66E6-4043-82C6-42984DCBC686}"/>
                </a:ext>
              </a:extLst>
            </p:cNvPr>
            <p:cNvPicPr/>
            <p:nvPr/>
          </p:nvPicPr>
          <p:blipFill>
            <a:blip r:embed="rId3"/>
            <a:stretch>
              <a:fillRect/>
            </a:stretch>
          </p:blipFill>
          <p:spPr>
            <a:xfrm>
              <a:off x="0" y="0"/>
              <a:ext cx="2959100" cy="923330"/>
            </a:xfrm>
            <a:prstGeom prst="rect">
              <a:avLst/>
            </a:prstGeom>
          </p:spPr>
        </p:pic>
        <p:pic>
          <p:nvPicPr>
            <p:cNvPr id="13" name="Picture 12">
              <a:extLst>
                <a:ext uri="{FF2B5EF4-FFF2-40B4-BE49-F238E27FC236}">
                  <a16:creationId xmlns:a16="http://schemas.microsoft.com/office/drawing/2014/main" id="{2A83FFC1-D2DC-A547-B2AD-AA5C3CA60726}"/>
                </a:ext>
              </a:extLst>
            </p:cNvPr>
            <p:cNvPicPr/>
            <p:nvPr/>
          </p:nvPicPr>
          <p:blipFill>
            <a:blip r:embed="rId4"/>
            <a:stretch>
              <a:fillRect/>
            </a:stretch>
          </p:blipFill>
          <p:spPr>
            <a:xfrm>
              <a:off x="358775" y="379305"/>
              <a:ext cx="2241550" cy="160692"/>
            </a:xfrm>
            <a:prstGeom prst="rect">
              <a:avLst/>
            </a:prstGeom>
          </p:spPr>
        </p:pic>
        <p:pic>
          <p:nvPicPr>
            <p:cNvPr id="14" name="Picture 13">
              <a:extLst>
                <a:ext uri="{FF2B5EF4-FFF2-40B4-BE49-F238E27FC236}">
                  <a16:creationId xmlns:a16="http://schemas.microsoft.com/office/drawing/2014/main" id="{907AC749-E9AD-8640-86CA-E6CE564CE6D3}"/>
                </a:ext>
              </a:extLst>
            </p:cNvPr>
            <p:cNvPicPr/>
            <p:nvPr/>
          </p:nvPicPr>
          <p:blipFill>
            <a:blip r:embed="rId5"/>
            <a:stretch>
              <a:fillRect/>
            </a:stretch>
          </p:blipFill>
          <p:spPr>
            <a:xfrm>
              <a:off x="0" y="1132667"/>
              <a:ext cx="2959100" cy="937208"/>
            </a:xfrm>
            <a:prstGeom prst="rect">
              <a:avLst/>
            </a:prstGeom>
          </p:spPr>
        </p:pic>
        <p:pic>
          <p:nvPicPr>
            <p:cNvPr id="15" name="Picture 14">
              <a:extLst>
                <a:ext uri="{FF2B5EF4-FFF2-40B4-BE49-F238E27FC236}">
                  <a16:creationId xmlns:a16="http://schemas.microsoft.com/office/drawing/2014/main" id="{83052482-534E-534B-9EDD-3576BE2E659D}"/>
                </a:ext>
              </a:extLst>
            </p:cNvPr>
            <p:cNvPicPr/>
            <p:nvPr/>
          </p:nvPicPr>
          <p:blipFill>
            <a:blip r:embed="rId4"/>
            <a:stretch>
              <a:fillRect/>
            </a:stretch>
          </p:blipFill>
          <p:spPr>
            <a:xfrm>
              <a:off x="358775" y="1520925"/>
              <a:ext cx="2241550" cy="160692"/>
            </a:xfrm>
            <a:prstGeom prst="rect">
              <a:avLst/>
            </a:prstGeom>
          </p:spPr>
        </p:pic>
        <p:pic>
          <p:nvPicPr>
            <p:cNvPr id="16" name="Picture 15">
              <a:extLst>
                <a:ext uri="{FF2B5EF4-FFF2-40B4-BE49-F238E27FC236}">
                  <a16:creationId xmlns:a16="http://schemas.microsoft.com/office/drawing/2014/main" id="{33B75DA0-9A2D-3A48-9160-DAE7B28A4380}"/>
                </a:ext>
              </a:extLst>
            </p:cNvPr>
            <p:cNvPicPr/>
            <p:nvPr/>
          </p:nvPicPr>
          <p:blipFill>
            <a:blip r:embed="rId6"/>
            <a:stretch>
              <a:fillRect/>
            </a:stretch>
          </p:blipFill>
          <p:spPr>
            <a:xfrm>
              <a:off x="3143250" y="0"/>
              <a:ext cx="2959100" cy="962337"/>
            </a:xfrm>
            <a:prstGeom prst="rect">
              <a:avLst/>
            </a:prstGeom>
          </p:spPr>
        </p:pic>
        <p:pic>
          <p:nvPicPr>
            <p:cNvPr id="17" name="Picture 16">
              <a:extLst>
                <a:ext uri="{FF2B5EF4-FFF2-40B4-BE49-F238E27FC236}">
                  <a16:creationId xmlns:a16="http://schemas.microsoft.com/office/drawing/2014/main" id="{67CEB862-4818-7846-BD9D-BE713A4F1ED0}"/>
                </a:ext>
              </a:extLst>
            </p:cNvPr>
            <p:cNvPicPr/>
            <p:nvPr/>
          </p:nvPicPr>
          <p:blipFill>
            <a:blip r:embed="rId4"/>
            <a:stretch>
              <a:fillRect/>
            </a:stretch>
          </p:blipFill>
          <p:spPr>
            <a:xfrm>
              <a:off x="3502025" y="400822"/>
              <a:ext cx="2241550" cy="160692"/>
            </a:xfrm>
            <a:prstGeom prst="rect">
              <a:avLst/>
            </a:prstGeom>
          </p:spPr>
        </p:pic>
        <p:pic>
          <p:nvPicPr>
            <p:cNvPr id="18" name="Picture 17">
              <a:extLst>
                <a:ext uri="{FF2B5EF4-FFF2-40B4-BE49-F238E27FC236}">
                  <a16:creationId xmlns:a16="http://schemas.microsoft.com/office/drawing/2014/main" id="{F50465FA-2C3A-5E4C-BFE3-13226B2EE3F4}"/>
                </a:ext>
              </a:extLst>
            </p:cNvPr>
            <p:cNvPicPr/>
            <p:nvPr/>
          </p:nvPicPr>
          <p:blipFill>
            <a:blip r:embed="rId7"/>
            <a:stretch>
              <a:fillRect/>
            </a:stretch>
          </p:blipFill>
          <p:spPr>
            <a:xfrm>
              <a:off x="3143250" y="1098324"/>
              <a:ext cx="2993858" cy="971550"/>
            </a:xfrm>
            <a:prstGeom prst="rect">
              <a:avLst/>
            </a:prstGeom>
          </p:spPr>
        </p:pic>
      </p:grpSp>
    </p:spTree>
    <p:extLst>
      <p:ext uri="{BB962C8B-B14F-4D97-AF65-F5344CB8AC3E}">
        <p14:creationId xmlns:p14="http://schemas.microsoft.com/office/powerpoint/2010/main" val="793573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a:extLst>
              <a:ext uri="{FF2B5EF4-FFF2-40B4-BE49-F238E27FC236}">
                <a16:creationId xmlns:a16="http://schemas.microsoft.com/office/drawing/2014/main" id="{BAFB8864-D9FF-8944-A4C2-AFC7716865C4}"/>
              </a:ext>
            </a:extLst>
          </p:cNvPr>
          <p:cNvSpPr>
            <a:spLocks noGrp="1"/>
          </p:cNvSpPr>
          <p:nvPr>
            <p:ph type="sldNum" sz="quarter" idx="16"/>
          </p:nvPr>
        </p:nvSpPr>
        <p:spPr>
          <a:xfrm>
            <a:off x="345440" y="6515417"/>
            <a:ext cx="770297" cy="232410"/>
          </a:xfrm>
        </p:spPr>
        <p:txBody>
          <a:bodyPr/>
          <a:lstStyle/>
          <a:p>
            <a:fld id="{7A285451-F67C-46EA-BA6B-5BF990218FCF}" type="slidenum">
              <a:rPr lang="en-US" smtClean="0"/>
              <a:pPr/>
              <a:t>7</a:t>
            </a:fld>
            <a:endParaRPr lang="en-US" dirty="0"/>
          </a:p>
        </p:txBody>
      </p:sp>
      <p:sp>
        <p:nvSpPr>
          <p:cNvPr id="6" name="TextBox 5">
            <a:extLst>
              <a:ext uri="{FF2B5EF4-FFF2-40B4-BE49-F238E27FC236}">
                <a16:creationId xmlns:a16="http://schemas.microsoft.com/office/drawing/2014/main" id="{8A256866-900B-F34E-9125-E8C06390B7BE}"/>
              </a:ext>
            </a:extLst>
          </p:cNvPr>
          <p:cNvSpPr txBox="1"/>
          <p:nvPr/>
        </p:nvSpPr>
        <p:spPr>
          <a:xfrm>
            <a:off x="1111567" y="1276800"/>
            <a:ext cx="10635420" cy="2677656"/>
          </a:xfrm>
          <a:prstGeom prst="rect">
            <a:avLst/>
          </a:prstGeom>
          <a:noFill/>
        </p:spPr>
        <p:txBody>
          <a:bodyPr wrap="square">
            <a:spAutoFit/>
          </a:bodyPr>
          <a:lstStyle/>
          <a:p>
            <a:r>
              <a:rPr lang="en-US" sz="2400" dirty="0"/>
              <a:t>Locking up elements with our logo is reserved only for Alliance Partners and Partner Select Program Partners (Platinum, Gold, and Preferred) who are on active contracts with FalconStor.  You must obtain permission and final artwork approval from FalconStor to lockup your logo with the FalconStor logo. Please email FalconStor at </a:t>
            </a:r>
            <a:r>
              <a:rPr lang="en-US" sz="2400" dirty="0" err="1"/>
              <a:t>marketing@falconstor.com</a:t>
            </a:r>
            <a:r>
              <a:rPr lang="en-US" sz="2400" dirty="0"/>
              <a:t> to obtain permission and approval to do logo lockups.</a:t>
            </a:r>
          </a:p>
          <a:p>
            <a:endParaRPr lang="en-US" sz="2400" dirty="0"/>
          </a:p>
          <a:p>
            <a:pPr marL="342900" indent="-342900">
              <a:buFont typeface="Arial" panose="020B0604020202020204" pitchFamily="34" charset="0"/>
              <a:buChar char="•"/>
            </a:pPr>
            <a:r>
              <a:rPr lang="en-US" sz="2400" dirty="0"/>
              <a:t>Below are examples.</a:t>
            </a:r>
          </a:p>
        </p:txBody>
      </p:sp>
      <p:sp>
        <p:nvSpPr>
          <p:cNvPr id="8" name="Title 2">
            <a:extLst>
              <a:ext uri="{FF2B5EF4-FFF2-40B4-BE49-F238E27FC236}">
                <a16:creationId xmlns:a16="http://schemas.microsoft.com/office/drawing/2014/main" id="{982FEC40-AE50-7E4B-A448-E6895F546A55}"/>
              </a:ext>
            </a:extLst>
          </p:cNvPr>
          <p:cNvSpPr txBox="1">
            <a:spLocks/>
          </p:cNvSpPr>
          <p:nvPr/>
        </p:nvSpPr>
        <p:spPr>
          <a:xfrm>
            <a:off x="888365" y="565508"/>
            <a:ext cx="10529912" cy="559204"/>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800" kern="1200">
                <a:solidFill>
                  <a:schemeClr val="accent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235789"/>
                </a:solidFill>
                <a:effectLst/>
                <a:uLnTx/>
                <a:uFillTx/>
                <a:latin typeface="Montserrat SemiBold"/>
                <a:ea typeface="+mj-ea"/>
                <a:cs typeface="+mj-cs"/>
              </a:rPr>
              <a:t>FalconStor Logo Usage (3 of 3)</a:t>
            </a:r>
          </a:p>
        </p:txBody>
      </p:sp>
      <p:grpSp>
        <p:nvGrpSpPr>
          <p:cNvPr id="9" name="Group 8">
            <a:extLst>
              <a:ext uri="{FF2B5EF4-FFF2-40B4-BE49-F238E27FC236}">
                <a16:creationId xmlns:a16="http://schemas.microsoft.com/office/drawing/2014/main" id="{7A819DE7-1593-2043-8913-7F43A417EC1C}"/>
              </a:ext>
            </a:extLst>
          </p:cNvPr>
          <p:cNvGrpSpPr/>
          <p:nvPr/>
        </p:nvGrpSpPr>
        <p:grpSpPr>
          <a:xfrm>
            <a:off x="755967" y="4620456"/>
            <a:ext cx="10680066" cy="1369695"/>
            <a:chOff x="0" y="0"/>
            <a:chExt cx="10680692" cy="1370099"/>
          </a:xfrm>
        </p:grpSpPr>
        <p:pic>
          <p:nvPicPr>
            <p:cNvPr id="10" name="Picture 9">
              <a:extLst>
                <a:ext uri="{FF2B5EF4-FFF2-40B4-BE49-F238E27FC236}">
                  <a16:creationId xmlns:a16="http://schemas.microsoft.com/office/drawing/2014/main" id="{72B7E346-C5A5-024E-B772-44E21C5F8552}"/>
                </a:ext>
              </a:extLst>
            </p:cNvPr>
            <p:cNvPicPr/>
            <p:nvPr/>
          </p:nvPicPr>
          <p:blipFill>
            <a:blip r:embed="rId2"/>
            <a:stretch>
              <a:fillRect/>
            </a:stretch>
          </p:blipFill>
          <p:spPr>
            <a:xfrm>
              <a:off x="5461015" y="0"/>
              <a:ext cx="5219677" cy="1370099"/>
            </a:xfrm>
            <a:prstGeom prst="rect">
              <a:avLst/>
            </a:prstGeom>
          </p:spPr>
        </p:pic>
        <p:pic>
          <p:nvPicPr>
            <p:cNvPr id="11" name="Picture 10">
              <a:extLst>
                <a:ext uri="{FF2B5EF4-FFF2-40B4-BE49-F238E27FC236}">
                  <a16:creationId xmlns:a16="http://schemas.microsoft.com/office/drawing/2014/main" id="{3858781E-E7AA-D24C-A32C-814B1EE8C8F5}"/>
                </a:ext>
              </a:extLst>
            </p:cNvPr>
            <p:cNvPicPr/>
            <p:nvPr/>
          </p:nvPicPr>
          <p:blipFill>
            <a:blip r:embed="rId3"/>
            <a:stretch>
              <a:fillRect/>
            </a:stretch>
          </p:blipFill>
          <p:spPr>
            <a:xfrm>
              <a:off x="0" y="618336"/>
              <a:ext cx="2650489" cy="190008"/>
            </a:xfrm>
            <a:prstGeom prst="rect">
              <a:avLst/>
            </a:prstGeom>
          </p:spPr>
        </p:pic>
        <p:pic>
          <p:nvPicPr>
            <p:cNvPr id="13" name="Picture 12">
              <a:extLst>
                <a:ext uri="{FF2B5EF4-FFF2-40B4-BE49-F238E27FC236}">
                  <a16:creationId xmlns:a16="http://schemas.microsoft.com/office/drawing/2014/main" id="{E44B1107-B7BD-EA40-9EBD-27B6B761EB77}"/>
                </a:ext>
              </a:extLst>
            </p:cNvPr>
            <p:cNvPicPr/>
            <p:nvPr/>
          </p:nvPicPr>
          <p:blipFill>
            <a:blip r:embed="rId4"/>
            <a:stretch>
              <a:fillRect/>
            </a:stretch>
          </p:blipFill>
          <p:spPr>
            <a:xfrm>
              <a:off x="3064500" y="528361"/>
              <a:ext cx="1282700" cy="368300"/>
            </a:xfrm>
            <a:prstGeom prst="rect">
              <a:avLst/>
            </a:prstGeom>
          </p:spPr>
        </p:pic>
        <p:sp>
          <p:nvSpPr>
            <p:cNvPr id="14" name="Shape 435">
              <a:extLst>
                <a:ext uri="{FF2B5EF4-FFF2-40B4-BE49-F238E27FC236}">
                  <a16:creationId xmlns:a16="http://schemas.microsoft.com/office/drawing/2014/main" id="{C8F06D6D-4848-784A-BCC9-DB28FB84D669}"/>
                </a:ext>
              </a:extLst>
            </p:cNvPr>
            <p:cNvSpPr/>
            <p:nvPr/>
          </p:nvSpPr>
          <p:spPr>
            <a:xfrm>
              <a:off x="2857502" y="405606"/>
              <a:ext cx="1" cy="749300"/>
            </a:xfrm>
            <a:custGeom>
              <a:avLst/>
              <a:gdLst/>
              <a:ahLst/>
              <a:cxnLst/>
              <a:rect l="0" t="0" r="0" b="0"/>
              <a:pathLst>
                <a:path w="1" h="749300">
                  <a:moveTo>
                    <a:pt x="0" y="0"/>
                  </a:moveTo>
                  <a:lnTo>
                    <a:pt x="1" y="749300"/>
                  </a:lnTo>
                </a:path>
              </a:pathLst>
            </a:custGeom>
            <a:ln w="19050" cap="flat">
              <a:miter lim="101600"/>
            </a:ln>
          </p:spPr>
          <p:style>
            <a:lnRef idx="1">
              <a:srgbClr val="171616"/>
            </a:lnRef>
            <a:fillRef idx="0">
              <a:srgbClr val="000000">
                <a:alpha val="0"/>
              </a:srgbClr>
            </a:fillRef>
            <a:effectRef idx="0">
              <a:scrgbClr r="0" g="0" b="0"/>
            </a:effectRef>
            <a:fontRef idx="none"/>
          </p:style>
          <p:txBody>
            <a:bodyPr/>
            <a:lstStyle/>
            <a:p>
              <a:endParaRPr lang="en-US"/>
            </a:p>
          </p:txBody>
        </p:sp>
        <p:pic>
          <p:nvPicPr>
            <p:cNvPr id="15" name="Picture 14">
              <a:extLst>
                <a:ext uri="{FF2B5EF4-FFF2-40B4-BE49-F238E27FC236}">
                  <a16:creationId xmlns:a16="http://schemas.microsoft.com/office/drawing/2014/main" id="{2BD4B66C-B5AB-0240-A60E-261BEB56DC60}"/>
                </a:ext>
              </a:extLst>
            </p:cNvPr>
            <p:cNvPicPr/>
            <p:nvPr/>
          </p:nvPicPr>
          <p:blipFill>
            <a:blip r:embed="rId5"/>
            <a:stretch>
              <a:fillRect/>
            </a:stretch>
          </p:blipFill>
          <p:spPr>
            <a:xfrm>
              <a:off x="5836922" y="618244"/>
              <a:ext cx="2651760" cy="190099"/>
            </a:xfrm>
            <a:prstGeom prst="rect">
              <a:avLst/>
            </a:prstGeom>
          </p:spPr>
        </p:pic>
        <p:pic>
          <p:nvPicPr>
            <p:cNvPr id="16" name="Picture 15">
              <a:extLst>
                <a:ext uri="{FF2B5EF4-FFF2-40B4-BE49-F238E27FC236}">
                  <a16:creationId xmlns:a16="http://schemas.microsoft.com/office/drawing/2014/main" id="{CA650E81-1516-8241-9C1A-CC9A5B274DBD}"/>
                </a:ext>
              </a:extLst>
            </p:cNvPr>
            <p:cNvPicPr/>
            <p:nvPr/>
          </p:nvPicPr>
          <p:blipFill>
            <a:blip r:embed="rId6"/>
            <a:stretch>
              <a:fillRect/>
            </a:stretch>
          </p:blipFill>
          <p:spPr>
            <a:xfrm>
              <a:off x="8986522" y="529927"/>
              <a:ext cx="1280160" cy="366734"/>
            </a:xfrm>
            <a:prstGeom prst="rect">
              <a:avLst/>
            </a:prstGeom>
          </p:spPr>
        </p:pic>
      </p:grpSp>
    </p:spTree>
    <p:extLst>
      <p:ext uri="{BB962C8B-B14F-4D97-AF65-F5344CB8AC3E}">
        <p14:creationId xmlns:p14="http://schemas.microsoft.com/office/powerpoint/2010/main" val="389727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72380A-8F6A-FA4B-BA7F-F8305F419F9D}"/>
              </a:ext>
            </a:extLst>
          </p:cNvPr>
          <p:cNvSpPr>
            <a:spLocks noGrp="1"/>
          </p:cNvSpPr>
          <p:nvPr>
            <p:ph type="sldNum" sz="quarter" idx="12"/>
          </p:nvPr>
        </p:nvSpPr>
        <p:spPr/>
        <p:txBody>
          <a:bodyPr/>
          <a:lstStyle/>
          <a:p>
            <a:fld id="{A02E2B38-0BCC-4C83-B399-A20C56F8B886}" type="slidenum">
              <a:rPr lang="en-US" smtClean="0"/>
              <a:pPr/>
              <a:t>8</a:t>
            </a:fld>
            <a:endParaRPr lang="en-US"/>
          </a:p>
        </p:txBody>
      </p:sp>
      <p:sp>
        <p:nvSpPr>
          <p:cNvPr id="9" name="Title 2">
            <a:extLst>
              <a:ext uri="{FF2B5EF4-FFF2-40B4-BE49-F238E27FC236}">
                <a16:creationId xmlns:a16="http://schemas.microsoft.com/office/drawing/2014/main" id="{208A6ABE-4890-8E4A-B348-746DBAEBEAE8}"/>
              </a:ext>
            </a:extLst>
          </p:cNvPr>
          <p:cNvSpPr txBox="1">
            <a:spLocks/>
          </p:cNvSpPr>
          <p:nvPr/>
        </p:nvSpPr>
        <p:spPr>
          <a:xfrm>
            <a:off x="888365" y="565508"/>
            <a:ext cx="10529912" cy="559204"/>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800" kern="1200">
                <a:solidFill>
                  <a:schemeClr val="accent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235789"/>
                </a:solidFill>
                <a:effectLst/>
                <a:uLnTx/>
                <a:uFillTx/>
                <a:latin typeface="Montserrat SemiBold"/>
                <a:ea typeface="+mj-ea"/>
                <a:cs typeface="+mj-cs"/>
              </a:rPr>
              <a:t>FalconStor Logos for Small Spaces</a:t>
            </a:r>
          </a:p>
        </p:txBody>
      </p:sp>
      <p:sp>
        <p:nvSpPr>
          <p:cNvPr id="19" name="TextBox 18">
            <a:extLst>
              <a:ext uri="{FF2B5EF4-FFF2-40B4-BE49-F238E27FC236}">
                <a16:creationId xmlns:a16="http://schemas.microsoft.com/office/drawing/2014/main" id="{4A7853FB-ACE6-F646-BB31-E542B7738916}"/>
              </a:ext>
            </a:extLst>
          </p:cNvPr>
          <p:cNvSpPr txBox="1"/>
          <p:nvPr/>
        </p:nvSpPr>
        <p:spPr>
          <a:xfrm>
            <a:off x="1111567" y="1276800"/>
            <a:ext cx="10635420" cy="830997"/>
          </a:xfrm>
          <a:prstGeom prst="rect">
            <a:avLst/>
          </a:prstGeom>
          <a:noFill/>
        </p:spPr>
        <p:txBody>
          <a:bodyPr wrap="square">
            <a:spAutoFit/>
          </a:bodyPr>
          <a:lstStyle/>
          <a:p>
            <a:r>
              <a:rPr lang="en-US" sz="2400" dirty="0"/>
              <a:t>Should the full FalconStor name not fit, then these alternatives can be used at your discretion.</a:t>
            </a:r>
          </a:p>
        </p:txBody>
      </p:sp>
      <p:pic>
        <p:nvPicPr>
          <p:cNvPr id="20" name="Picture 19">
            <a:extLst>
              <a:ext uri="{FF2B5EF4-FFF2-40B4-BE49-F238E27FC236}">
                <a16:creationId xmlns:a16="http://schemas.microsoft.com/office/drawing/2014/main" id="{3938F431-1642-7A48-ABC0-A7BF40FEE791}"/>
              </a:ext>
            </a:extLst>
          </p:cNvPr>
          <p:cNvPicPr/>
          <p:nvPr/>
        </p:nvPicPr>
        <p:blipFill>
          <a:blip r:embed="rId2"/>
          <a:stretch>
            <a:fillRect/>
          </a:stretch>
        </p:blipFill>
        <p:spPr>
          <a:xfrm>
            <a:off x="1435839" y="2755350"/>
            <a:ext cx="2981782" cy="2341175"/>
          </a:xfrm>
          <a:prstGeom prst="rect">
            <a:avLst/>
          </a:prstGeom>
        </p:spPr>
      </p:pic>
    </p:spTree>
    <p:extLst>
      <p:ext uri="{BB962C8B-B14F-4D97-AF65-F5344CB8AC3E}">
        <p14:creationId xmlns:p14="http://schemas.microsoft.com/office/powerpoint/2010/main" val="2336271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72380A-8F6A-FA4B-BA7F-F8305F419F9D}"/>
              </a:ext>
            </a:extLst>
          </p:cNvPr>
          <p:cNvSpPr>
            <a:spLocks noGrp="1"/>
          </p:cNvSpPr>
          <p:nvPr>
            <p:ph type="sldNum" sz="quarter" idx="12"/>
          </p:nvPr>
        </p:nvSpPr>
        <p:spPr/>
        <p:txBody>
          <a:bodyPr/>
          <a:lstStyle/>
          <a:p>
            <a:fld id="{A02E2B38-0BCC-4C83-B399-A20C56F8B886}" type="slidenum">
              <a:rPr lang="en-US" smtClean="0"/>
              <a:pPr/>
              <a:t>9</a:t>
            </a:fld>
            <a:endParaRPr lang="en-US"/>
          </a:p>
        </p:txBody>
      </p:sp>
      <p:sp>
        <p:nvSpPr>
          <p:cNvPr id="9" name="Title 2">
            <a:extLst>
              <a:ext uri="{FF2B5EF4-FFF2-40B4-BE49-F238E27FC236}">
                <a16:creationId xmlns:a16="http://schemas.microsoft.com/office/drawing/2014/main" id="{208A6ABE-4890-8E4A-B348-746DBAEBEAE8}"/>
              </a:ext>
            </a:extLst>
          </p:cNvPr>
          <p:cNvSpPr txBox="1">
            <a:spLocks/>
          </p:cNvSpPr>
          <p:nvPr/>
        </p:nvSpPr>
        <p:spPr>
          <a:xfrm>
            <a:off x="888365" y="565508"/>
            <a:ext cx="10529912" cy="559204"/>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800" kern="1200">
                <a:solidFill>
                  <a:schemeClr val="accent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235789"/>
                </a:solidFill>
                <a:effectLst/>
                <a:uLnTx/>
                <a:uFillTx/>
                <a:latin typeface="Montserrat SemiBold"/>
                <a:ea typeface="+mj-ea"/>
                <a:cs typeface="+mj-cs"/>
              </a:rPr>
              <a:t>FalconStor Colors (1 of 2)</a:t>
            </a:r>
          </a:p>
        </p:txBody>
      </p:sp>
      <p:sp>
        <p:nvSpPr>
          <p:cNvPr id="19" name="TextBox 18">
            <a:extLst>
              <a:ext uri="{FF2B5EF4-FFF2-40B4-BE49-F238E27FC236}">
                <a16:creationId xmlns:a16="http://schemas.microsoft.com/office/drawing/2014/main" id="{4A7853FB-ACE6-F646-BB31-E542B7738916}"/>
              </a:ext>
            </a:extLst>
          </p:cNvPr>
          <p:cNvSpPr txBox="1"/>
          <p:nvPr/>
        </p:nvSpPr>
        <p:spPr>
          <a:xfrm>
            <a:off x="1111567" y="1276800"/>
            <a:ext cx="10635420" cy="461665"/>
          </a:xfrm>
          <a:prstGeom prst="rect">
            <a:avLst/>
          </a:prstGeom>
          <a:noFill/>
        </p:spPr>
        <p:txBody>
          <a:bodyPr wrap="square">
            <a:spAutoFit/>
          </a:bodyPr>
          <a:lstStyle/>
          <a:p>
            <a:r>
              <a:rPr lang="en-US" sz="2400" dirty="0"/>
              <a:t>To the best of your abilities, please adhere to the following color guidelines.</a:t>
            </a:r>
          </a:p>
        </p:txBody>
      </p:sp>
      <p:grpSp>
        <p:nvGrpSpPr>
          <p:cNvPr id="6" name="Group 5">
            <a:extLst>
              <a:ext uri="{FF2B5EF4-FFF2-40B4-BE49-F238E27FC236}">
                <a16:creationId xmlns:a16="http://schemas.microsoft.com/office/drawing/2014/main" id="{D638C396-EC42-5843-AFEE-8A10F7670E84}"/>
              </a:ext>
            </a:extLst>
          </p:cNvPr>
          <p:cNvGrpSpPr/>
          <p:nvPr/>
        </p:nvGrpSpPr>
        <p:grpSpPr>
          <a:xfrm>
            <a:off x="1332511" y="2249336"/>
            <a:ext cx="1905000" cy="2870200"/>
            <a:chOff x="0" y="0"/>
            <a:chExt cx="1905000" cy="2870200"/>
          </a:xfrm>
        </p:grpSpPr>
        <p:sp>
          <p:nvSpPr>
            <p:cNvPr id="7" name="Shape 20526">
              <a:extLst>
                <a:ext uri="{FF2B5EF4-FFF2-40B4-BE49-F238E27FC236}">
                  <a16:creationId xmlns:a16="http://schemas.microsoft.com/office/drawing/2014/main" id="{53BE41A8-618E-894E-B80C-643071B4B5E1}"/>
                </a:ext>
              </a:extLst>
            </p:cNvPr>
            <p:cNvSpPr/>
            <p:nvPr/>
          </p:nvSpPr>
          <p:spPr>
            <a:xfrm>
              <a:off x="0" y="0"/>
              <a:ext cx="1905000" cy="2870200"/>
            </a:xfrm>
            <a:custGeom>
              <a:avLst/>
              <a:gdLst/>
              <a:ahLst/>
              <a:cxnLst/>
              <a:rect l="0" t="0" r="0" b="0"/>
              <a:pathLst>
                <a:path w="1905000" h="2870200">
                  <a:moveTo>
                    <a:pt x="0" y="0"/>
                  </a:moveTo>
                  <a:lnTo>
                    <a:pt x="1905000" y="0"/>
                  </a:lnTo>
                  <a:lnTo>
                    <a:pt x="1905000" y="2870200"/>
                  </a:lnTo>
                  <a:lnTo>
                    <a:pt x="0" y="2870200"/>
                  </a:lnTo>
                  <a:lnTo>
                    <a:pt x="0" y="0"/>
                  </a:lnTo>
                </a:path>
              </a:pathLst>
            </a:custGeom>
            <a:ln w="0" cap="flat">
              <a:miter lim="101600"/>
            </a:ln>
          </p:spPr>
          <p:style>
            <a:lnRef idx="0">
              <a:srgbClr val="000000">
                <a:alpha val="0"/>
              </a:srgbClr>
            </a:lnRef>
            <a:fillRef idx="1">
              <a:srgbClr val="FF0000"/>
            </a:fillRef>
            <a:effectRef idx="0">
              <a:scrgbClr r="0" g="0" b="0"/>
            </a:effectRef>
            <a:fontRef idx="none"/>
          </p:style>
          <p:txBody>
            <a:bodyPr/>
            <a:lstStyle/>
            <a:p>
              <a:endParaRPr lang="en-US"/>
            </a:p>
          </p:txBody>
        </p:sp>
        <p:sp>
          <p:nvSpPr>
            <p:cNvPr id="8" name="Shape 20527">
              <a:extLst>
                <a:ext uri="{FF2B5EF4-FFF2-40B4-BE49-F238E27FC236}">
                  <a16:creationId xmlns:a16="http://schemas.microsoft.com/office/drawing/2014/main" id="{F25A2CA3-892A-5348-8309-532B6E7E5FBC}"/>
                </a:ext>
              </a:extLst>
            </p:cNvPr>
            <p:cNvSpPr/>
            <p:nvPr/>
          </p:nvSpPr>
          <p:spPr>
            <a:xfrm>
              <a:off x="1498600" y="1143000"/>
              <a:ext cx="406400" cy="584200"/>
            </a:xfrm>
            <a:custGeom>
              <a:avLst/>
              <a:gdLst/>
              <a:ahLst/>
              <a:cxnLst/>
              <a:rect l="0" t="0" r="0" b="0"/>
              <a:pathLst>
                <a:path w="406400" h="584200">
                  <a:moveTo>
                    <a:pt x="0" y="0"/>
                  </a:moveTo>
                  <a:lnTo>
                    <a:pt x="406400" y="0"/>
                  </a:lnTo>
                  <a:lnTo>
                    <a:pt x="406400" y="584200"/>
                  </a:lnTo>
                  <a:lnTo>
                    <a:pt x="0" y="584200"/>
                  </a:lnTo>
                  <a:lnTo>
                    <a:pt x="0" y="0"/>
                  </a:lnTo>
                </a:path>
              </a:pathLst>
            </a:custGeom>
            <a:ln w="0" cap="flat">
              <a:miter lim="101600"/>
            </a:ln>
          </p:spPr>
          <p:style>
            <a:lnRef idx="0">
              <a:srgbClr val="000000">
                <a:alpha val="0"/>
              </a:srgbClr>
            </a:lnRef>
            <a:fillRef idx="1">
              <a:srgbClr val="D10403"/>
            </a:fillRef>
            <a:effectRef idx="0">
              <a:scrgbClr r="0" g="0" b="0"/>
            </a:effectRef>
            <a:fontRef idx="none"/>
          </p:style>
          <p:txBody>
            <a:bodyPr/>
            <a:lstStyle/>
            <a:p>
              <a:endParaRPr lang="en-US"/>
            </a:p>
          </p:txBody>
        </p:sp>
        <p:sp>
          <p:nvSpPr>
            <p:cNvPr id="10" name="Shape 20528">
              <a:extLst>
                <a:ext uri="{FF2B5EF4-FFF2-40B4-BE49-F238E27FC236}">
                  <a16:creationId xmlns:a16="http://schemas.microsoft.com/office/drawing/2014/main" id="{8DFC639E-A42F-8C40-B7C9-EC2CAF5F959D}"/>
                </a:ext>
              </a:extLst>
            </p:cNvPr>
            <p:cNvSpPr/>
            <p:nvPr/>
          </p:nvSpPr>
          <p:spPr>
            <a:xfrm>
              <a:off x="1498600" y="1701800"/>
              <a:ext cx="406400" cy="584200"/>
            </a:xfrm>
            <a:custGeom>
              <a:avLst/>
              <a:gdLst/>
              <a:ahLst/>
              <a:cxnLst/>
              <a:rect l="0" t="0" r="0" b="0"/>
              <a:pathLst>
                <a:path w="406400" h="584200">
                  <a:moveTo>
                    <a:pt x="0" y="0"/>
                  </a:moveTo>
                  <a:lnTo>
                    <a:pt x="406400" y="0"/>
                  </a:lnTo>
                  <a:lnTo>
                    <a:pt x="406400" y="584200"/>
                  </a:lnTo>
                  <a:lnTo>
                    <a:pt x="0" y="584200"/>
                  </a:lnTo>
                  <a:lnTo>
                    <a:pt x="0" y="0"/>
                  </a:lnTo>
                </a:path>
              </a:pathLst>
            </a:custGeom>
            <a:ln w="0" cap="flat">
              <a:miter lim="101600"/>
            </a:ln>
          </p:spPr>
          <p:style>
            <a:lnRef idx="0">
              <a:srgbClr val="000000">
                <a:alpha val="0"/>
              </a:srgbClr>
            </a:lnRef>
            <a:fillRef idx="1">
              <a:srgbClr val="B70302"/>
            </a:fillRef>
            <a:effectRef idx="0">
              <a:scrgbClr r="0" g="0" b="0"/>
            </a:effectRef>
            <a:fontRef idx="none"/>
          </p:style>
          <p:txBody>
            <a:bodyPr/>
            <a:lstStyle/>
            <a:p>
              <a:endParaRPr lang="en-US"/>
            </a:p>
          </p:txBody>
        </p:sp>
        <p:sp>
          <p:nvSpPr>
            <p:cNvPr id="11" name="Shape 20529">
              <a:extLst>
                <a:ext uri="{FF2B5EF4-FFF2-40B4-BE49-F238E27FC236}">
                  <a16:creationId xmlns:a16="http://schemas.microsoft.com/office/drawing/2014/main" id="{CB20C7CF-A55A-4E4D-8C18-45C16C213EE3}"/>
                </a:ext>
              </a:extLst>
            </p:cNvPr>
            <p:cNvSpPr/>
            <p:nvPr/>
          </p:nvSpPr>
          <p:spPr>
            <a:xfrm>
              <a:off x="1498600" y="2286000"/>
              <a:ext cx="406400" cy="584200"/>
            </a:xfrm>
            <a:custGeom>
              <a:avLst/>
              <a:gdLst/>
              <a:ahLst/>
              <a:cxnLst/>
              <a:rect l="0" t="0" r="0" b="0"/>
              <a:pathLst>
                <a:path w="406400" h="584200">
                  <a:moveTo>
                    <a:pt x="0" y="0"/>
                  </a:moveTo>
                  <a:lnTo>
                    <a:pt x="406400" y="0"/>
                  </a:lnTo>
                  <a:lnTo>
                    <a:pt x="406400" y="584200"/>
                  </a:lnTo>
                  <a:lnTo>
                    <a:pt x="0" y="584200"/>
                  </a:lnTo>
                  <a:lnTo>
                    <a:pt x="0" y="0"/>
                  </a:lnTo>
                </a:path>
              </a:pathLst>
            </a:custGeom>
            <a:ln w="0" cap="flat">
              <a:miter lim="101600"/>
            </a:ln>
          </p:spPr>
          <p:style>
            <a:lnRef idx="0">
              <a:srgbClr val="000000">
                <a:alpha val="0"/>
              </a:srgbClr>
            </a:lnRef>
            <a:fillRef idx="1">
              <a:srgbClr val="9E0302"/>
            </a:fillRef>
            <a:effectRef idx="0">
              <a:scrgbClr r="0" g="0" b="0"/>
            </a:effectRef>
            <a:fontRef idx="none"/>
          </p:style>
          <p:txBody>
            <a:bodyPr/>
            <a:lstStyle/>
            <a:p>
              <a:endParaRPr lang="en-US"/>
            </a:p>
          </p:txBody>
        </p:sp>
      </p:grpSp>
      <p:sp>
        <p:nvSpPr>
          <p:cNvPr id="12" name="TextBox 11">
            <a:extLst>
              <a:ext uri="{FF2B5EF4-FFF2-40B4-BE49-F238E27FC236}">
                <a16:creationId xmlns:a16="http://schemas.microsoft.com/office/drawing/2014/main" id="{D79F85D7-E40A-9D4F-901B-0F704E74873C}"/>
              </a:ext>
            </a:extLst>
          </p:cNvPr>
          <p:cNvSpPr txBox="1"/>
          <p:nvPr/>
        </p:nvSpPr>
        <p:spPr>
          <a:xfrm>
            <a:off x="1957816" y="1890553"/>
            <a:ext cx="654390" cy="313932"/>
          </a:xfrm>
          <a:prstGeom prst="rect">
            <a:avLst/>
          </a:prstGeom>
          <a:noFill/>
          <a:ln>
            <a:noFill/>
          </a:ln>
        </p:spPr>
        <p:txBody>
          <a:bodyPr wrap="square" rtlCol="0">
            <a:spAutoFit/>
          </a:bodyPr>
          <a:lstStyle>
            <a:defPPr>
              <a:defRPr lang="en-US"/>
            </a:defPPr>
            <a:lvl1pPr algn="ctr">
              <a:lnSpc>
                <a:spcPct val="90000"/>
              </a:lnSpc>
              <a:defRPr i="1">
                <a:solidFill>
                  <a:srgbClr val="00B050"/>
                </a:solidFill>
                <a:latin typeface="Calibri" panose="020F0502020204030204" pitchFamily="34" charset="0"/>
                <a:cs typeface="Calibri" panose="020F0502020204030204" pitchFamily="34" charset="0"/>
              </a:defRPr>
            </a:lvl1pPr>
          </a:lstStyle>
          <a:p>
            <a:r>
              <a:rPr lang="en-US" sz="1600" b="1" i="0" dirty="0">
                <a:solidFill>
                  <a:schemeClr val="tx1"/>
                </a:solidFill>
              </a:rPr>
              <a:t>RED</a:t>
            </a:r>
          </a:p>
        </p:txBody>
      </p:sp>
      <p:sp>
        <p:nvSpPr>
          <p:cNvPr id="3" name="Rectangle 2">
            <a:extLst>
              <a:ext uri="{FF2B5EF4-FFF2-40B4-BE49-F238E27FC236}">
                <a16:creationId xmlns:a16="http://schemas.microsoft.com/office/drawing/2014/main" id="{C0FFAFA7-10BC-D84A-902E-407D33EF0872}"/>
              </a:ext>
            </a:extLst>
          </p:cNvPr>
          <p:cNvSpPr/>
          <p:nvPr/>
        </p:nvSpPr>
        <p:spPr>
          <a:xfrm>
            <a:off x="988621" y="5338583"/>
            <a:ext cx="2592780" cy="1200329"/>
          </a:xfrm>
          <a:prstGeom prst="rect">
            <a:avLst/>
          </a:prstGeom>
        </p:spPr>
        <p:txBody>
          <a:bodyPr wrap="square">
            <a:spAutoFit/>
          </a:bodyPr>
          <a:lstStyle/>
          <a:p>
            <a:r>
              <a:rPr lang="en-US" dirty="0"/>
              <a:t>RGB	234 / 4 / 3 CMYK	0 / 90 / 91 / 8</a:t>
            </a:r>
          </a:p>
          <a:p>
            <a:r>
              <a:rPr lang="en-US" dirty="0"/>
              <a:t>HEX	EA0403</a:t>
            </a:r>
          </a:p>
          <a:p>
            <a:endParaRPr lang="en-US" dirty="0"/>
          </a:p>
        </p:txBody>
      </p:sp>
      <p:grpSp>
        <p:nvGrpSpPr>
          <p:cNvPr id="14" name="Group 13">
            <a:extLst>
              <a:ext uri="{FF2B5EF4-FFF2-40B4-BE49-F238E27FC236}">
                <a16:creationId xmlns:a16="http://schemas.microsoft.com/office/drawing/2014/main" id="{B5424495-F139-3744-B4DA-78092E0E9D57}"/>
              </a:ext>
            </a:extLst>
          </p:cNvPr>
          <p:cNvGrpSpPr/>
          <p:nvPr/>
        </p:nvGrpSpPr>
        <p:grpSpPr>
          <a:xfrm>
            <a:off x="3847110" y="2269715"/>
            <a:ext cx="1905000" cy="2869565"/>
            <a:chOff x="0" y="0"/>
            <a:chExt cx="1905000" cy="2870199"/>
          </a:xfrm>
        </p:grpSpPr>
        <p:sp>
          <p:nvSpPr>
            <p:cNvPr id="15" name="Shape 20534">
              <a:extLst>
                <a:ext uri="{FF2B5EF4-FFF2-40B4-BE49-F238E27FC236}">
                  <a16:creationId xmlns:a16="http://schemas.microsoft.com/office/drawing/2014/main" id="{1AC241DF-EE0D-0841-BC81-0FA1C9C23050}"/>
                </a:ext>
              </a:extLst>
            </p:cNvPr>
            <p:cNvSpPr/>
            <p:nvPr/>
          </p:nvSpPr>
          <p:spPr>
            <a:xfrm>
              <a:off x="0" y="0"/>
              <a:ext cx="1905000" cy="2870199"/>
            </a:xfrm>
            <a:custGeom>
              <a:avLst/>
              <a:gdLst/>
              <a:ahLst/>
              <a:cxnLst/>
              <a:rect l="0" t="0" r="0" b="0"/>
              <a:pathLst>
                <a:path w="1905000" h="2870199">
                  <a:moveTo>
                    <a:pt x="0" y="0"/>
                  </a:moveTo>
                  <a:lnTo>
                    <a:pt x="1905000" y="0"/>
                  </a:lnTo>
                  <a:lnTo>
                    <a:pt x="1905000" y="2870199"/>
                  </a:lnTo>
                  <a:lnTo>
                    <a:pt x="0" y="2870199"/>
                  </a:lnTo>
                  <a:lnTo>
                    <a:pt x="0" y="0"/>
                  </a:lnTo>
                </a:path>
              </a:pathLst>
            </a:custGeom>
            <a:ln w="0" cap="flat">
              <a:miter lim="101600"/>
            </a:ln>
          </p:spPr>
          <p:style>
            <a:lnRef idx="0">
              <a:srgbClr val="000000">
                <a:alpha val="0"/>
              </a:srgbClr>
            </a:lnRef>
            <a:fillRef idx="1">
              <a:srgbClr val="C1CAD1"/>
            </a:fillRef>
            <a:effectRef idx="0">
              <a:scrgbClr r="0" g="0" b="0"/>
            </a:effectRef>
            <a:fontRef idx="none"/>
          </p:style>
          <p:txBody>
            <a:bodyPr/>
            <a:lstStyle/>
            <a:p>
              <a:endParaRPr lang="en-US"/>
            </a:p>
          </p:txBody>
        </p:sp>
        <p:sp>
          <p:nvSpPr>
            <p:cNvPr id="16" name="Shape 20535">
              <a:extLst>
                <a:ext uri="{FF2B5EF4-FFF2-40B4-BE49-F238E27FC236}">
                  <a16:creationId xmlns:a16="http://schemas.microsoft.com/office/drawing/2014/main" id="{EA4709A8-7C74-CB42-93B9-979A58DE377E}"/>
                </a:ext>
              </a:extLst>
            </p:cNvPr>
            <p:cNvSpPr/>
            <p:nvPr/>
          </p:nvSpPr>
          <p:spPr>
            <a:xfrm>
              <a:off x="1498600" y="1142999"/>
              <a:ext cx="406400" cy="584200"/>
            </a:xfrm>
            <a:custGeom>
              <a:avLst/>
              <a:gdLst/>
              <a:ahLst/>
              <a:cxnLst/>
              <a:rect l="0" t="0" r="0" b="0"/>
              <a:pathLst>
                <a:path w="406400" h="584200">
                  <a:moveTo>
                    <a:pt x="0" y="0"/>
                  </a:moveTo>
                  <a:lnTo>
                    <a:pt x="406400" y="0"/>
                  </a:lnTo>
                  <a:lnTo>
                    <a:pt x="406400" y="584200"/>
                  </a:lnTo>
                  <a:lnTo>
                    <a:pt x="0" y="584200"/>
                  </a:lnTo>
                  <a:lnTo>
                    <a:pt x="0" y="0"/>
                  </a:lnTo>
                </a:path>
              </a:pathLst>
            </a:custGeom>
            <a:ln w="0" cap="flat">
              <a:miter lim="101600"/>
            </a:ln>
          </p:spPr>
          <p:style>
            <a:lnRef idx="0">
              <a:srgbClr val="000000">
                <a:alpha val="0"/>
              </a:srgbClr>
            </a:lnRef>
            <a:fillRef idx="1">
              <a:srgbClr val="D0D7DC"/>
            </a:fillRef>
            <a:effectRef idx="0">
              <a:scrgbClr r="0" g="0" b="0"/>
            </a:effectRef>
            <a:fontRef idx="none"/>
          </p:style>
          <p:txBody>
            <a:bodyPr/>
            <a:lstStyle/>
            <a:p>
              <a:endParaRPr lang="en-US"/>
            </a:p>
          </p:txBody>
        </p:sp>
        <p:sp>
          <p:nvSpPr>
            <p:cNvPr id="17" name="Shape 20536">
              <a:extLst>
                <a:ext uri="{FF2B5EF4-FFF2-40B4-BE49-F238E27FC236}">
                  <a16:creationId xmlns:a16="http://schemas.microsoft.com/office/drawing/2014/main" id="{3D33596D-E5D0-684C-A016-85F651D49F70}"/>
                </a:ext>
              </a:extLst>
            </p:cNvPr>
            <p:cNvSpPr/>
            <p:nvPr/>
          </p:nvSpPr>
          <p:spPr>
            <a:xfrm>
              <a:off x="1498600" y="1701800"/>
              <a:ext cx="406400" cy="584200"/>
            </a:xfrm>
            <a:custGeom>
              <a:avLst/>
              <a:gdLst/>
              <a:ahLst/>
              <a:cxnLst/>
              <a:rect l="0" t="0" r="0" b="0"/>
              <a:pathLst>
                <a:path w="406400" h="584200">
                  <a:moveTo>
                    <a:pt x="0" y="0"/>
                  </a:moveTo>
                  <a:lnTo>
                    <a:pt x="406400" y="0"/>
                  </a:lnTo>
                  <a:lnTo>
                    <a:pt x="406400" y="584200"/>
                  </a:lnTo>
                  <a:lnTo>
                    <a:pt x="0" y="584200"/>
                  </a:lnTo>
                  <a:lnTo>
                    <a:pt x="0" y="0"/>
                  </a:lnTo>
                </a:path>
              </a:pathLst>
            </a:custGeom>
            <a:ln w="0" cap="flat">
              <a:miter lim="101600"/>
            </a:ln>
          </p:spPr>
          <p:style>
            <a:lnRef idx="0">
              <a:srgbClr val="000000">
                <a:alpha val="0"/>
              </a:srgbClr>
            </a:lnRef>
            <a:fillRef idx="1">
              <a:srgbClr val="DDE4E7"/>
            </a:fillRef>
            <a:effectRef idx="0">
              <a:scrgbClr r="0" g="0" b="0"/>
            </a:effectRef>
            <a:fontRef idx="none"/>
          </p:style>
          <p:txBody>
            <a:bodyPr/>
            <a:lstStyle/>
            <a:p>
              <a:endParaRPr lang="en-US"/>
            </a:p>
          </p:txBody>
        </p:sp>
        <p:sp>
          <p:nvSpPr>
            <p:cNvPr id="18" name="Shape 20537">
              <a:extLst>
                <a:ext uri="{FF2B5EF4-FFF2-40B4-BE49-F238E27FC236}">
                  <a16:creationId xmlns:a16="http://schemas.microsoft.com/office/drawing/2014/main" id="{FDC31822-474D-E740-B262-22575B6F236D}"/>
                </a:ext>
              </a:extLst>
            </p:cNvPr>
            <p:cNvSpPr/>
            <p:nvPr/>
          </p:nvSpPr>
          <p:spPr>
            <a:xfrm>
              <a:off x="1498600" y="2285999"/>
              <a:ext cx="406400" cy="584200"/>
            </a:xfrm>
            <a:custGeom>
              <a:avLst/>
              <a:gdLst/>
              <a:ahLst/>
              <a:cxnLst/>
              <a:rect l="0" t="0" r="0" b="0"/>
              <a:pathLst>
                <a:path w="406400" h="584200">
                  <a:moveTo>
                    <a:pt x="0" y="0"/>
                  </a:moveTo>
                  <a:lnTo>
                    <a:pt x="406400" y="0"/>
                  </a:lnTo>
                  <a:lnTo>
                    <a:pt x="406400" y="584200"/>
                  </a:lnTo>
                  <a:lnTo>
                    <a:pt x="0" y="584200"/>
                  </a:lnTo>
                  <a:lnTo>
                    <a:pt x="0" y="0"/>
                  </a:lnTo>
                </a:path>
              </a:pathLst>
            </a:custGeom>
            <a:ln w="0" cap="flat">
              <a:miter lim="101600"/>
            </a:ln>
          </p:spPr>
          <p:style>
            <a:lnRef idx="0">
              <a:srgbClr val="000000">
                <a:alpha val="0"/>
              </a:srgbClr>
            </a:lnRef>
            <a:fillRef idx="1">
              <a:srgbClr val="EDF0F2"/>
            </a:fillRef>
            <a:effectRef idx="0">
              <a:scrgbClr r="0" g="0" b="0"/>
            </a:effectRef>
            <a:fontRef idx="none"/>
          </p:style>
          <p:txBody>
            <a:bodyPr/>
            <a:lstStyle/>
            <a:p>
              <a:endParaRPr lang="en-US"/>
            </a:p>
          </p:txBody>
        </p:sp>
      </p:grpSp>
      <p:sp>
        <p:nvSpPr>
          <p:cNvPr id="21" name="TextBox 20">
            <a:extLst>
              <a:ext uri="{FF2B5EF4-FFF2-40B4-BE49-F238E27FC236}">
                <a16:creationId xmlns:a16="http://schemas.microsoft.com/office/drawing/2014/main" id="{B803298A-A931-5E42-8543-EA3623E6F847}"/>
              </a:ext>
            </a:extLst>
          </p:cNvPr>
          <p:cNvSpPr txBox="1"/>
          <p:nvPr/>
        </p:nvSpPr>
        <p:spPr>
          <a:xfrm>
            <a:off x="4203552" y="1900452"/>
            <a:ext cx="1192116" cy="313932"/>
          </a:xfrm>
          <a:prstGeom prst="rect">
            <a:avLst/>
          </a:prstGeom>
          <a:noFill/>
          <a:ln>
            <a:noFill/>
          </a:ln>
        </p:spPr>
        <p:txBody>
          <a:bodyPr wrap="square" rtlCol="0">
            <a:spAutoFit/>
          </a:bodyPr>
          <a:lstStyle>
            <a:defPPr>
              <a:defRPr lang="en-US"/>
            </a:defPPr>
            <a:lvl1pPr algn="ctr">
              <a:lnSpc>
                <a:spcPct val="90000"/>
              </a:lnSpc>
              <a:defRPr i="1">
                <a:solidFill>
                  <a:srgbClr val="00B050"/>
                </a:solidFill>
                <a:latin typeface="Calibri" panose="020F0502020204030204" pitchFamily="34" charset="0"/>
                <a:cs typeface="Calibri" panose="020F0502020204030204" pitchFamily="34" charset="0"/>
              </a:defRPr>
            </a:lvl1pPr>
          </a:lstStyle>
          <a:p>
            <a:r>
              <a:rPr lang="en-US" sz="1600" b="1" i="0" dirty="0">
                <a:solidFill>
                  <a:schemeClr val="tx1"/>
                </a:solidFill>
              </a:rPr>
              <a:t>LIGHT GRAY</a:t>
            </a:r>
          </a:p>
        </p:txBody>
      </p:sp>
      <p:sp>
        <p:nvSpPr>
          <p:cNvPr id="5" name="Rectangle 4">
            <a:extLst>
              <a:ext uri="{FF2B5EF4-FFF2-40B4-BE49-F238E27FC236}">
                <a16:creationId xmlns:a16="http://schemas.microsoft.com/office/drawing/2014/main" id="{04042AFA-E9E5-2746-B449-F8937EB61E99}"/>
              </a:ext>
            </a:extLst>
          </p:cNvPr>
          <p:cNvSpPr/>
          <p:nvPr/>
        </p:nvSpPr>
        <p:spPr>
          <a:xfrm>
            <a:off x="3503220" y="5338583"/>
            <a:ext cx="2592780" cy="1200329"/>
          </a:xfrm>
          <a:prstGeom prst="rect">
            <a:avLst/>
          </a:prstGeom>
        </p:spPr>
        <p:txBody>
          <a:bodyPr wrap="square">
            <a:spAutoFit/>
          </a:bodyPr>
          <a:lstStyle/>
          <a:p>
            <a:r>
              <a:rPr lang="en-US" dirty="0"/>
              <a:t>RGB	193 /203 / 209 CMYK	6 / 2 / 0 / 18</a:t>
            </a:r>
          </a:p>
          <a:p>
            <a:r>
              <a:rPr lang="en-US" dirty="0"/>
              <a:t>HEX	C1CBD1</a:t>
            </a:r>
          </a:p>
          <a:p>
            <a:endParaRPr lang="en-US" dirty="0"/>
          </a:p>
        </p:txBody>
      </p:sp>
      <p:grpSp>
        <p:nvGrpSpPr>
          <p:cNvPr id="22" name="Group 21">
            <a:extLst>
              <a:ext uri="{FF2B5EF4-FFF2-40B4-BE49-F238E27FC236}">
                <a16:creationId xmlns:a16="http://schemas.microsoft.com/office/drawing/2014/main" id="{197BA2A4-B876-344B-B960-415A37C9BF1E}"/>
              </a:ext>
            </a:extLst>
          </p:cNvPr>
          <p:cNvGrpSpPr/>
          <p:nvPr/>
        </p:nvGrpSpPr>
        <p:grpSpPr>
          <a:xfrm>
            <a:off x="6296890" y="2267346"/>
            <a:ext cx="1905000" cy="2869565"/>
            <a:chOff x="0" y="0"/>
            <a:chExt cx="1905000" cy="2870199"/>
          </a:xfrm>
        </p:grpSpPr>
        <p:sp>
          <p:nvSpPr>
            <p:cNvPr id="23" name="Shape 20542">
              <a:extLst>
                <a:ext uri="{FF2B5EF4-FFF2-40B4-BE49-F238E27FC236}">
                  <a16:creationId xmlns:a16="http://schemas.microsoft.com/office/drawing/2014/main" id="{0C8939F4-A068-DA43-AC7F-E523B57AB011}"/>
                </a:ext>
              </a:extLst>
            </p:cNvPr>
            <p:cNvSpPr/>
            <p:nvPr/>
          </p:nvSpPr>
          <p:spPr>
            <a:xfrm>
              <a:off x="0" y="0"/>
              <a:ext cx="1905000" cy="2870199"/>
            </a:xfrm>
            <a:custGeom>
              <a:avLst/>
              <a:gdLst/>
              <a:ahLst/>
              <a:cxnLst/>
              <a:rect l="0" t="0" r="0" b="0"/>
              <a:pathLst>
                <a:path w="1905000" h="2870199">
                  <a:moveTo>
                    <a:pt x="0" y="0"/>
                  </a:moveTo>
                  <a:lnTo>
                    <a:pt x="1905000" y="0"/>
                  </a:lnTo>
                  <a:lnTo>
                    <a:pt x="1905000" y="2870199"/>
                  </a:lnTo>
                  <a:lnTo>
                    <a:pt x="0" y="2870199"/>
                  </a:lnTo>
                  <a:lnTo>
                    <a:pt x="0" y="0"/>
                  </a:lnTo>
                </a:path>
              </a:pathLst>
            </a:custGeom>
            <a:ln w="0" cap="flat">
              <a:miter lim="101600"/>
            </a:ln>
          </p:spPr>
          <p:style>
            <a:lnRef idx="0">
              <a:srgbClr val="000000">
                <a:alpha val="0"/>
              </a:srgbClr>
            </a:lnRef>
            <a:fillRef idx="1">
              <a:srgbClr val="606A6B"/>
            </a:fillRef>
            <a:effectRef idx="0">
              <a:scrgbClr r="0" g="0" b="0"/>
            </a:effectRef>
            <a:fontRef idx="none"/>
          </p:style>
          <p:txBody>
            <a:bodyPr/>
            <a:lstStyle/>
            <a:p>
              <a:endParaRPr lang="en-US"/>
            </a:p>
          </p:txBody>
        </p:sp>
        <p:sp>
          <p:nvSpPr>
            <p:cNvPr id="24" name="Shape 20543">
              <a:extLst>
                <a:ext uri="{FF2B5EF4-FFF2-40B4-BE49-F238E27FC236}">
                  <a16:creationId xmlns:a16="http://schemas.microsoft.com/office/drawing/2014/main" id="{A793D46F-1ED3-9B4D-AE33-C00C3BD4952D}"/>
                </a:ext>
              </a:extLst>
            </p:cNvPr>
            <p:cNvSpPr/>
            <p:nvPr/>
          </p:nvSpPr>
          <p:spPr>
            <a:xfrm>
              <a:off x="1498600" y="1142999"/>
              <a:ext cx="406400" cy="584200"/>
            </a:xfrm>
            <a:custGeom>
              <a:avLst/>
              <a:gdLst/>
              <a:ahLst/>
              <a:cxnLst/>
              <a:rect l="0" t="0" r="0" b="0"/>
              <a:pathLst>
                <a:path w="406400" h="584200">
                  <a:moveTo>
                    <a:pt x="0" y="0"/>
                  </a:moveTo>
                  <a:lnTo>
                    <a:pt x="406400" y="0"/>
                  </a:lnTo>
                  <a:lnTo>
                    <a:pt x="406400" y="584200"/>
                  </a:lnTo>
                  <a:lnTo>
                    <a:pt x="0" y="584200"/>
                  </a:lnTo>
                  <a:lnTo>
                    <a:pt x="0" y="0"/>
                  </a:lnTo>
                </a:path>
              </a:pathLst>
            </a:custGeom>
            <a:ln w="0" cap="flat">
              <a:miter lim="101600"/>
            </a:ln>
          </p:spPr>
          <p:style>
            <a:lnRef idx="0">
              <a:srgbClr val="000000">
                <a:alpha val="0"/>
              </a:srgbClr>
            </a:lnRef>
            <a:fillRef idx="1">
              <a:srgbClr val="6B777A"/>
            </a:fillRef>
            <a:effectRef idx="0">
              <a:scrgbClr r="0" g="0" b="0"/>
            </a:effectRef>
            <a:fontRef idx="none"/>
          </p:style>
          <p:txBody>
            <a:bodyPr/>
            <a:lstStyle/>
            <a:p>
              <a:endParaRPr lang="en-US"/>
            </a:p>
          </p:txBody>
        </p:sp>
        <p:sp>
          <p:nvSpPr>
            <p:cNvPr id="25" name="Shape 20544">
              <a:extLst>
                <a:ext uri="{FF2B5EF4-FFF2-40B4-BE49-F238E27FC236}">
                  <a16:creationId xmlns:a16="http://schemas.microsoft.com/office/drawing/2014/main" id="{2B1AE5E9-A5B6-0841-A8C4-026B1FA43F4A}"/>
                </a:ext>
              </a:extLst>
            </p:cNvPr>
            <p:cNvSpPr/>
            <p:nvPr/>
          </p:nvSpPr>
          <p:spPr>
            <a:xfrm>
              <a:off x="1498600" y="1701800"/>
              <a:ext cx="406400" cy="584200"/>
            </a:xfrm>
            <a:custGeom>
              <a:avLst/>
              <a:gdLst/>
              <a:ahLst/>
              <a:cxnLst/>
              <a:rect l="0" t="0" r="0" b="0"/>
              <a:pathLst>
                <a:path w="406400" h="584200">
                  <a:moveTo>
                    <a:pt x="0" y="0"/>
                  </a:moveTo>
                  <a:lnTo>
                    <a:pt x="406400" y="0"/>
                  </a:lnTo>
                  <a:lnTo>
                    <a:pt x="406400" y="584200"/>
                  </a:lnTo>
                  <a:lnTo>
                    <a:pt x="0" y="584200"/>
                  </a:lnTo>
                  <a:lnTo>
                    <a:pt x="0" y="0"/>
                  </a:lnTo>
                </a:path>
              </a:pathLst>
            </a:custGeom>
            <a:ln w="0" cap="flat">
              <a:miter lim="101600"/>
            </a:ln>
          </p:spPr>
          <p:style>
            <a:lnRef idx="0">
              <a:srgbClr val="000000">
                <a:alpha val="0"/>
              </a:srgbClr>
            </a:lnRef>
            <a:fillRef idx="1">
              <a:srgbClr val="778587"/>
            </a:fillRef>
            <a:effectRef idx="0">
              <a:scrgbClr r="0" g="0" b="0"/>
            </a:effectRef>
            <a:fontRef idx="none"/>
          </p:style>
          <p:txBody>
            <a:bodyPr/>
            <a:lstStyle/>
            <a:p>
              <a:endParaRPr lang="en-US"/>
            </a:p>
          </p:txBody>
        </p:sp>
        <p:sp>
          <p:nvSpPr>
            <p:cNvPr id="26" name="Shape 20545">
              <a:extLst>
                <a:ext uri="{FF2B5EF4-FFF2-40B4-BE49-F238E27FC236}">
                  <a16:creationId xmlns:a16="http://schemas.microsoft.com/office/drawing/2014/main" id="{6C4CACFA-98E5-754B-8B5B-5250B09683BD}"/>
                </a:ext>
              </a:extLst>
            </p:cNvPr>
            <p:cNvSpPr/>
            <p:nvPr/>
          </p:nvSpPr>
          <p:spPr>
            <a:xfrm>
              <a:off x="1498600" y="2285999"/>
              <a:ext cx="406400" cy="584200"/>
            </a:xfrm>
            <a:custGeom>
              <a:avLst/>
              <a:gdLst/>
              <a:ahLst/>
              <a:cxnLst/>
              <a:rect l="0" t="0" r="0" b="0"/>
              <a:pathLst>
                <a:path w="406400" h="584200">
                  <a:moveTo>
                    <a:pt x="0" y="0"/>
                  </a:moveTo>
                  <a:lnTo>
                    <a:pt x="406400" y="0"/>
                  </a:lnTo>
                  <a:lnTo>
                    <a:pt x="406400" y="584200"/>
                  </a:lnTo>
                  <a:lnTo>
                    <a:pt x="0" y="584200"/>
                  </a:lnTo>
                  <a:lnTo>
                    <a:pt x="0" y="0"/>
                  </a:lnTo>
                </a:path>
              </a:pathLst>
            </a:custGeom>
            <a:ln w="0" cap="flat">
              <a:miter lim="101600"/>
            </a:ln>
          </p:spPr>
          <p:style>
            <a:lnRef idx="0">
              <a:srgbClr val="000000">
                <a:alpha val="0"/>
              </a:srgbClr>
            </a:lnRef>
            <a:fillRef idx="1">
              <a:srgbClr val="717D81"/>
            </a:fillRef>
            <a:effectRef idx="0">
              <a:scrgbClr r="0" g="0" b="0"/>
            </a:effectRef>
            <a:fontRef idx="none"/>
          </p:style>
          <p:txBody>
            <a:bodyPr/>
            <a:lstStyle/>
            <a:p>
              <a:endParaRPr lang="en-US"/>
            </a:p>
          </p:txBody>
        </p:sp>
      </p:grpSp>
      <p:sp>
        <p:nvSpPr>
          <p:cNvPr id="27" name="TextBox 26">
            <a:extLst>
              <a:ext uri="{FF2B5EF4-FFF2-40B4-BE49-F238E27FC236}">
                <a16:creationId xmlns:a16="http://schemas.microsoft.com/office/drawing/2014/main" id="{49A2357D-648D-BD43-9BE6-13EE47FF3602}"/>
              </a:ext>
            </a:extLst>
          </p:cNvPr>
          <p:cNvSpPr txBox="1"/>
          <p:nvPr/>
        </p:nvSpPr>
        <p:spPr>
          <a:xfrm>
            <a:off x="6653332" y="1898477"/>
            <a:ext cx="1192116" cy="313932"/>
          </a:xfrm>
          <a:prstGeom prst="rect">
            <a:avLst/>
          </a:prstGeom>
          <a:noFill/>
          <a:ln>
            <a:noFill/>
          </a:ln>
        </p:spPr>
        <p:txBody>
          <a:bodyPr wrap="square" rtlCol="0">
            <a:spAutoFit/>
          </a:bodyPr>
          <a:lstStyle>
            <a:defPPr>
              <a:defRPr lang="en-US"/>
            </a:defPPr>
            <a:lvl1pPr algn="ctr">
              <a:lnSpc>
                <a:spcPct val="90000"/>
              </a:lnSpc>
              <a:defRPr i="1">
                <a:solidFill>
                  <a:srgbClr val="00B050"/>
                </a:solidFill>
                <a:latin typeface="Calibri" panose="020F0502020204030204" pitchFamily="34" charset="0"/>
                <a:cs typeface="Calibri" panose="020F0502020204030204" pitchFamily="34" charset="0"/>
              </a:defRPr>
            </a:lvl1pPr>
          </a:lstStyle>
          <a:p>
            <a:r>
              <a:rPr lang="en-US" sz="1600" b="1" i="0" dirty="0">
                <a:solidFill>
                  <a:schemeClr val="tx1"/>
                </a:solidFill>
              </a:rPr>
              <a:t>GRAY</a:t>
            </a:r>
          </a:p>
        </p:txBody>
      </p:sp>
      <p:sp>
        <p:nvSpPr>
          <p:cNvPr id="28" name="Rectangle 27">
            <a:extLst>
              <a:ext uri="{FF2B5EF4-FFF2-40B4-BE49-F238E27FC236}">
                <a16:creationId xmlns:a16="http://schemas.microsoft.com/office/drawing/2014/main" id="{AFB6C977-06BB-A445-81A0-39F8BE16DA6E}"/>
              </a:ext>
            </a:extLst>
          </p:cNvPr>
          <p:cNvSpPr/>
          <p:nvPr/>
        </p:nvSpPr>
        <p:spPr>
          <a:xfrm>
            <a:off x="6022273" y="5338583"/>
            <a:ext cx="2454235" cy="1200329"/>
          </a:xfrm>
          <a:prstGeom prst="rect">
            <a:avLst/>
          </a:prstGeom>
        </p:spPr>
        <p:txBody>
          <a:bodyPr wrap="square">
            <a:spAutoFit/>
          </a:bodyPr>
          <a:lstStyle/>
          <a:p>
            <a:r>
              <a:rPr lang="en-US" dirty="0"/>
              <a:t>RGB	96 / 106 / 108 CMYK	5 / 1 / 0 / 58</a:t>
            </a:r>
          </a:p>
          <a:p>
            <a:r>
              <a:rPr lang="en-US" dirty="0"/>
              <a:t>HEX	606A6C</a:t>
            </a:r>
          </a:p>
          <a:p>
            <a:endParaRPr lang="en-US" dirty="0"/>
          </a:p>
        </p:txBody>
      </p:sp>
      <p:grpSp>
        <p:nvGrpSpPr>
          <p:cNvPr id="29" name="Group 28">
            <a:extLst>
              <a:ext uri="{FF2B5EF4-FFF2-40B4-BE49-F238E27FC236}">
                <a16:creationId xmlns:a16="http://schemas.microsoft.com/office/drawing/2014/main" id="{67F8453D-3AB9-4B4D-9ED1-D97D382CFD7F}"/>
              </a:ext>
            </a:extLst>
          </p:cNvPr>
          <p:cNvGrpSpPr/>
          <p:nvPr/>
        </p:nvGrpSpPr>
        <p:grpSpPr>
          <a:xfrm>
            <a:off x="9088831" y="2249971"/>
            <a:ext cx="1905000" cy="2869565"/>
            <a:chOff x="0" y="0"/>
            <a:chExt cx="1905000" cy="2870199"/>
          </a:xfrm>
        </p:grpSpPr>
        <p:sp>
          <p:nvSpPr>
            <p:cNvPr id="30" name="Shape 20550">
              <a:extLst>
                <a:ext uri="{FF2B5EF4-FFF2-40B4-BE49-F238E27FC236}">
                  <a16:creationId xmlns:a16="http://schemas.microsoft.com/office/drawing/2014/main" id="{18C8BAC4-492C-0041-B117-7BDEAFEB0243}"/>
                </a:ext>
              </a:extLst>
            </p:cNvPr>
            <p:cNvSpPr/>
            <p:nvPr/>
          </p:nvSpPr>
          <p:spPr>
            <a:xfrm>
              <a:off x="0" y="0"/>
              <a:ext cx="1905000" cy="2870199"/>
            </a:xfrm>
            <a:custGeom>
              <a:avLst/>
              <a:gdLst/>
              <a:ahLst/>
              <a:cxnLst/>
              <a:rect l="0" t="0" r="0" b="0"/>
              <a:pathLst>
                <a:path w="1905000" h="2870199">
                  <a:moveTo>
                    <a:pt x="0" y="0"/>
                  </a:moveTo>
                  <a:lnTo>
                    <a:pt x="1905000" y="0"/>
                  </a:lnTo>
                  <a:lnTo>
                    <a:pt x="1905000" y="2870199"/>
                  </a:lnTo>
                  <a:lnTo>
                    <a:pt x="0" y="2870199"/>
                  </a:lnTo>
                  <a:lnTo>
                    <a:pt x="0" y="0"/>
                  </a:lnTo>
                </a:path>
              </a:pathLst>
            </a:custGeom>
            <a:ln w="0" cap="flat">
              <a:miter lim="101600"/>
            </a:ln>
          </p:spPr>
          <p:style>
            <a:lnRef idx="0">
              <a:srgbClr val="000000">
                <a:alpha val="0"/>
              </a:srgbClr>
            </a:lnRef>
            <a:fillRef idx="1">
              <a:srgbClr val="171616"/>
            </a:fillRef>
            <a:effectRef idx="0">
              <a:scrgbClr r="0" g="0" b="0"/>
            </a:effectRef>
            <a:fontRef idx="none"/>
          </p:style>
          <p:txBody>
            <a:bodyPr/>
            <a:lstStyle/>
            <a:p>
              <a:endParaRPr lang="en-US"/>
            </a:p>
          </p:txBody>
        </p:sp>
        <p:sp>
          <p:nvSpPr>
            <p:cNvPr id="31" name="Shape 20551">
              <a:extLst>
                <a:ext uri="{FF2B5EF4-FFF2-40B4-BE49-F238E27FC236}">
                  <a16:creationId xmlns:a16="http://schemas.microsoft.com/office/drawing/2014/main" id="{821E0B4B-0B12-0D40-AF56-E28FC91A4058}"/>
                </a:ext>
              </a:extLst>
            </p:cNvPr>
            <p:cNvSpPr/>
            <p:nvPr/>
          </p:nvSpPr>
          <p:spPr>
            <a:xfrm>
              <a:off x="1498600" y="1142999"/>
              <a:ext cx="406400" cy="584200"/>
            </a:xfrm>
            <a:custGeom>
              <a:avLst/>
              <a:gdLst/>
              <a:ahLst/>
              <a:cxnLst/>
              <a:rect l="0" t="0" r="0" b="0"/>
              <a:pathLst>
                <a:path w="406400" h="584200">
                  <a:moveTo>
                    <a:pt x="0" y="0"/>
                  </a:moveTo>
                  <a:lnTo>
                    <a:pt x="406400" y="0"/>
                  </a:lnTo>
                  <a:lnTo>
                    <a:pt x="406400" y="584200"/>
                  </a:lnTo>
                  <a:lnTo>
                    <a:pt x="0" y="584200"/>
                  </a:lnTo>
                  <a:lnTo>
                    <a:pt x="0" y="0"/>
                  </a:lnTo>
                </a:path>
              </a:pathLst>
            </a:custGeom>
            <a:ln w="0" cap="flat">
              <a:miter lim="101600"/>
            </a:ln>
          </p:spPr>
          <p:style>
            <a:lnRef idx="0">
              <a:srgbClr val="000000">
                <a:alpha val="0"/>
              </a:srgbClr>
            </a:lnRef>
            <a:fillRef idx="1">
              <a:srgbClr val="0C0C0C"/>
            </a:fillRef>
            <a:effectRef idx="0">
              <a:scrgbClr r="0" g="0" b="0"/>
            </a:effectRef>
            <a:fontRef idx="none"/>
          </p:style>
          <p:txBody>
            <a:bodyPr/>
            <a:lstStyle/>
            <a:p>
              <a:endParaRPr lang="en-US"/>
            </a:p>
          </p:txBody>
        </p:sp>
        <p:sp>
          <p:nvSpPr>
            <p:cNvPr id="32" name="Shape 20552">
              <a:extLst>
                <a:ext uri="{FF2B5EF4-FFF2-40B4-BE49-F238E27FC236}">
                  <a16:creationId xmlns:a16="http://schemas.microsoft.com/office/drawing/2014/main" id="{D272140E-5729-2F49-B680-4E17D7628934}"/>
                </a:ext>
              </a:extLst>
            </p:cNvPr>
            <p:cNvSpPr/>
            <p:nvPr/>
          </p:nvSpPr>
          <p:spPr>
            <a:xfrm>
              <a:off x="1498600" y="1701800"/>
              <a:ext cx="406400" cy="584200"/>
            </a:xfrm>
            <a:custGeom>
              <a:avLst/>
              <a:gdLst/>
              <a:ahLst/>
              <a:cxnLst/>
              <a:rect l="0" t="0" r="0" b="0"/>
              <a:pathLst>
                <a:path w="406400" h="584200">
                  <a:moveTo>
                    <a:pt x="0" y="0"/>
                  </a:moveTo>
                  <a:lnTo>
                    <a:pt x="406400" y="0"/>
                  </a:lnTo>
                  <a:lnTo>
                    <a:pt x="406400" y="584200"/>
                  </a:lnTo>
                  <a:lnTo>
                    <a:pt x="0" y="584200"/>
                  </a:lnTo>
                  <a:lnTo>
                    <a:pt x="0" y="0"/>
                  </a:lnTo>
                </a:path>
              </a:pathLst>
            </a:custGeom>
            <a:ln w="0" cap="flat">
              <a:miter lim="101600"/>
            </a:ln>
          </p:spPr>
          <p:style>
            <a:lnRef idx="0">
              <a:srgbClr val="000000">
                <a:alpha val="0"/>
              </a:srgbClr>
            </a:lnRef>
            <a:fillRef idx="1">
              <a:srgbClr val="1A1A1A"/>
            </a:fillRef>
            <a:effectRef idx="0">
              <a:scrgbClr r="0" g="0" b="0"/>
            </a:effectRef>
            <a:fontRef idx="none"/>
          </p:style>
          <p:txBody>
            <a:bodyPr/>
            <a:lstStyle/>
            <a:p>
              <a:endParaRPr lang="en-US"/>
            </a:p>
          </p:txBody>
        </p:sp>
        <p:sp>
          <p:nvSpPr>
            <p:cNvPr id="33" name="Shape 20553">
              <a:extLst>
                <a:ext uri="{FF2B5EF4-FFF2-40B4-BE49-F238E27FC236}">
                  <a16:creationId xmlns:a16="http://schemas.microsoft.com/office/drawing/2014/main" id="{FA8E987D-8C5E-DA40-AE35-7A7B42141A1E}"/>
                </a:ext>
              </a:extLst>
            </p:cNvPr>
            <p:cNvSpPr/>
            <p:nvPr/>
          </p:nvSpPr>
          <p:spPr>
            <a:xfrm>
              <a:off x="1498600" y="2285999"/>
              <a:ext cx="406400" cy="584200"/>
            </a:xfrm>
            <a:custGeom>
              <a:avLst/>
              <a:gdLst/>
              <a:ahLst/>
              <a:cxnLst/>
              <a:rect l="0" t="0" r="0" b="0"/>
              <a:pathLst>
                <a:path w="406400" h="584200">
                  <a:moveTo>
                    <a:pt x="0" y="0"/>
                  </a:moveTo>
                  <a:lnTo>
                    <a:pt x="406400" y="0"/>
                  </a:lnTo>
                  <a:lnTo>
                    <a:pt x="406400" y="584200"/>
                  </a:lnTo>
                  <a:lnTo>
                    <a:pt x="0" y="584200"/>
                  </a:lnTo>
                  <a:lnTo>
                    <a:pt x="0" y="0"/>
                  </a:lnTo>
                </a:path>
              </a:pathLst>
            </a:custGeom>
            <a:ln w="0" cap="flat">
              <a:miter lim="101600"/>
            </a:ln>
          </p:spPr>
          <p:style>
            <a:lnRef idx="0">
              <a:srgbClr val="000000">
                <a:alpha val="0"/>
              </a:srgbClr>
            </a:lnRef>
            <a:fillRef idx="1">
              <a:srgbClr val="252525"/>
            </a:fillRef>
            <a:effectRef idx="0">
              <a:scrgbClr r="0" g="0" b="0"/>
            </a:effectRef>
            <a:fontRef idx="none"/>
          </p:style>
          <p:txBody>
            <a:bodyPr/>
            <a:lstStyle/>
            <a:p>
              <a:endParaRPr lang="en-US"/>
            </a:p>
          </p:txBody>
        </p:sp>
      </p:grpSp>
      <p:sp>
        <p:nvSpPr>
          <p:cNvPr id="34" name="TextBox 33">
            <a:extLst>
              <a:ext uri="{FF2B5EF4-FFF2-40B4-BE49-F238E27FC236}">
                <a16:creationId xmlns:a16="http://schemas.microsoft.com/office/drawing/2014/main" id="{61BD8971-45C5-FC47-B8A1-C91076E9DD25}"/>
              </a:ext>
            </a:extLst>
          </p:cNvPr>
          <p:cNvSpPr txBox="1"/>
          <p:nvPr/>
        </p:nvSpPr>
        <p:spPr>
          <a:xfrm>
            <a:off x="9445273" y="1896498"/>
            <a:ext cx="1192116" cy="313932"/>
          </a:xfrm>
          <a:prstGeom prst="rect">
            <a:avLst/>
          </a:prstGeom>
          <a:noFill/>
          <a:ln>
            <a:noFill/>
          </a:ln>
        </p:spPr>
        <p:txBody>
          <a:bodyPr wrap="square" rtlCol="0">
            <a:spAutoFit/>
          </a:bodyPr>
          <a:lstStyle>
            <a:defPPr>
              <a:defRPr lang="en-US"/>
            </a:defPPr>
            <a:lvl1pPr algn="ctr">
              <a:lnSpc>
                <a:spcPct val="90000"/>
              </a:lnSpc>
              <a:defRPr i="1">
                <a:solidFill>
                  <a:srgbClr val="00B050"/>
                </a:solidFill>
                <a:latin typeface="Calibri" panose="020F0502020204030204" pitchFamily="34" charset="0"/>
                <a:cs typeface="Calibri" panose="020F0502020204030204" pitchFamily="34" charset="0"/>
              </a:defRPr>
            </a:lvl1pPr>
          </a:lstStyle>
          <a:p>
            <a:r>
              <a:rPr lang="en-US" sz="1600" b="1" i="0" dirty="0">
                <a:solidFill>
                  <a:schemeClr val="tx1"/>
                </a:solidFill>
              </a:rPr>
              <a:t>BLACK</a:t>
            </a:r>
          </a:p>
        </p:txBody>
      </p:sp>
      <p:sp>
        <p:nvSpPr>
          <p:cNvPr id="35" name="Rectangle 34">
            <a:extLst>
              <a:ext uri="{FF2B5EF4-FFF2-40B4-BE49-F238E27FC236}">
                <a16:creationId xmlns:a16="http://schemas.microsoft.com/office/drawing/2014/main" id="{A1E2DEA8-FBB1-A14C-A45E-BFE0F827D4E9}"/>
              </a:ext>
            </a:extLst>
          </p:cNvPr>
          <p:cNvSpPr/>
          <p:nvPr/>
        </p:nvSpPr>
        <p:spPr>
          <a:xfrm>
            <a:off x="8488632" y="5338583"/>
            <a:ext cx="3105399" cy="1200329"/>
          </a:xfrm>
          <a:prstGeom prst="rect">
            <a:avLst/>
          </a:prstGeom>
        </p:spPr>
        <p:txBody>
          <a:bodyPr wrap="square">
            <a:spAutoFit/>
          </a:bodyPr>
          <a:lstStyle/>
          <a:p>
            <a:r>
              <a:rPr lang="en-US" dirty="0"/>
              <a:t>RGB	0 / 0 / 0 </a:t>
            </a:r>
          </a:p>
          <a:p>
            <a:r>
              <a:rPr lang="en-US" dirty="0"/>
              <a:t>CMYK	100 / 100 / 100 / 100</a:t>
            </a:r>
          </a:p>
          <a:p>
            <a:r>
              <a:rPr lang="en-US" dirty="0"/>
              <a:t>HEX	000000</a:t>
            </a:r>
          </a:p>
          <a:p>
            <a:endParaRPr lang="en-US" dirty="0"/>
          </a:p>
        </p:txBody>
      </p:sp>
    </p:spTree>
    <p:extLst>
      <p:ext uri="{BB962C8B-B14F-4D97-AF65-F5344CB8AC3E}">
        <p14:creationId xmlns:p14="http://schemas.microsoft.com/office/powerpoint/2010/main" val="3400042720"/>
      </p:ext>
    </p:extLst>
  </p:cSld>
  <p:clrMapOvr>
    <a:masterClrMapping/>
  </p:clrMapOvr>
</p:sld>
</file>

<file path=ppt/theme/theme1.xml><?xml version="1.0" encoding="utf-8"?>
<a:theme xmlns:a="http://schemas.openxmlformats.org/drawingml/2006/main" name="FalconStor PPT template_RB [Autosaved]">
  <a:themeElements>
    <a:clrScheme name="FalconStor">
      <a:dk1>
        <a:srgbClr val="595959"/>
      </a:dk1>
      <a:lt1>
        <a:sysClr val="window" lastClr="FFFFFF"/>
      </a:lt1>
      <a:dk2>
        <a:srgbClr val="595959"/>
      </a:dk2>
      <a:lt2>
        <a:srgbClr val="E7E6E6"/>
      </a:lt2>
      <a:accent1>
        <a:srgbClr val="EA0403"/>
      </a:accent1>
      <a:accent2>
        <a:srgbClr val="235789"/>
      </a:accent2>
      <a:accent3>
        <a:srgbClr val="F4D100"/>
      </a:accent3>
      <a:accent4>
        <a:srgbClr val="0C3659"/>
      </a:accent4>
      <a:accent5>
        <a:srgbClr val="C1CBD1"/>
      </a:accent5>
      <a:accent6>
        <a:srgbClr val="606A6C"/>
      </a:accent6>
      <a:hlink>
        <a:srgbClr val="00B0F0"/>
      </a:hlink>
      <a:folHlink>
        <a:srgbClr val="235789"/>
      </a:folHlink>
    </a:clrScheme>
    <a:fontScheme name="FalconStor">
      <a:majorFont>
        <a:latin typeface="Montserrat SemiBold"/>
        <a:ea typeface=""/>
        <a:cs typeface=""/>
      </a:majorFont>
      <a:minorFont>
        <a:latin typeface="Karl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id="{7AA83173-BAAD-46D3-9549-EDE214773529}" vid="{EE8F117D-D59D-48DA-8765-0594147E6EAC}"/>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D8C25B8073A7C40BD70E23F9D292400" ma:contentTypeVersion="6" ma:contentTypeDescription="Create a new document." ma:contentTypeScope="" ma:versionID="3dbd9e090aa343edf4f2d5ad0179bbb3">
  <xsd:schema xmlns:xsd="http://www.w3.org/2001/XMLSchema" xmlns:xs="http://www.w3.org/2001/XMLSchema" xmlns:p="http://schemas.microsoft.com/office/2006/metadata/properties" xmlns:ns2="1b6ad9e5-0393-48d9-9e6d-c6b44e157aa8" targetNamespace="http://schemas.microsoft.com/office/2006/metadata/properties" ma:root="true" ma:fieldsID="72007038eb5c204b840decf02d37eea1" ns2:_="">
    <xsd:import namespace="1b6ad9e5-0393-48d9-9e6d-c6b44e157aa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6ad9e5-0393-48d9-9e6d-c6b44e157aa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4AD6F2-9C16-411F-8FCA-B4B7F34B3105}">
  <ds:schemaRefs>
    <ds:schemaRef ds:uri="http://schemas.microsoft.com/sharepoint/v3/contenttype/forms"/>
  </ds:schemaRefs>
</ds:datastoreItem>
</file>

<file path=customXml/itemProps2.xml><?xml version="1.0" encoding="utf-8"?>
<ds:datastoreItem xmlns:ds="http://schemas.openxmlformats.org/officeDocument/2006/customXml" ds:itemID="{A3830702-C3B1-498B-B0AC-0C26217B2B86}">
  <ds:schemaRefs>
    <ds:schemaRef ds:uri="http://purl.org/dc/elements/1.1/"/>
    <ds:schemaRef ds:uri="http://schemas.microsoft.com/office/2006/documentManagement/types"/>
    <ds:schemaRef ds:uri="http://schemas.microsoft.com/office/infopath/2007/PartnerControls"/>
    <ds:schemaRef ds:uri="http://purl.org/dc/terms/"/>
    <ds:schemaRef ds:uri="http://www.w3.org/XML/1998/namespace"/>
    <ds:schemaRef ds:uri="1b6ad9e5-0393-48d9-9e6d-c6b44e157aa8"/>
    <ds:schemaRef ds:uri="http://schemas.microsoft.com/office/2006/metadata/properties"/>
    <ds:schemaRef ds:uri="http://purl.org/dc/dcmitype/"/>
    <ds:schemaRef ds:uri="http://schemas.openxmlformats.org/package/2006/metadata/core-properties"/>
  </ds:schemaRefs>
</ds:datastoreItem>
</file>

<file path=customXml/itemProps3.xml><?xml version="1.0" encoding="utf-8"?>
<ds:datastoreItem xmlns:ds="http://schemas.openxmlformats.org/officeDocument/2006/customXml" ds:itemID="{293E9B36-7807-43B2-91E4-5AF5A411DA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6ad9e5-0393-48d9-9e6d-c6b44e157a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falconstor (1)</Template>
  <TotalTime>108002</TotalTime>
  <Words>1022</Words>
  <Application>Microsoft Macintosh PowerPoint</Application>
  <PresentationFormat>Widescreen</PresentationFormat>
  <Paragraphs>84</Paragraphs>
  <Slides>12</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Arial</vt:lpstr>
      <vt:lpstr>Calibri</vt:lpstr>
      <vt:lpstr>Calibri Light</vt:lpstr>
      <vt:lpstr>Karla</vt:lpstr>
      <vt:lpstr>Montserrat</vt:lpstr>
      <vt:lpstr>Montserrat ExtraBold</vt:lpstr>
      <vt:lpstr>Montserrat SemiBold</vt:lpstr>
      <vt:lpstr>FalconStor PPT template_RB [Autosaved]</vt:lpstr>
      <vt:lpstr>Custom Design</vt:lpstr>
      <vt:lpstr>FalconStor Brand Usage Guidelines Modernizing Backup &amp; Archival for the Multi-Cloud World</vt:lpstr>
      <vt:lpstr>A Message from FalconStor</vt:lpstr>
      <vt:lpstr>FalconStor Messaging (1 of 2)</vt:lpstr>
      <vt:lpstr>FalconStor Messaging (2 of 2)</vt:lpstr>
      <vt:lpstr>FalconStor Logo Usage (1 of 3)</vt:lpstr>
      <vt:lpstr>PowerPoint Presentation</vt:lpstr>
      <vt:lpstr>PowerPoint Presentation</vt:lpstr>
      <vt:lpstr>PowerPoint Presentation</vt:lpstr>
      <vt:lpstr>PowerPoint Presentation</vt:lpstr>
      <vt:lpstr>PowerPoint Presentation</vt:lpstr>
      <vt:lpstr>PowerPoint Presentation</vt:lpstr>
      <vt:lpstr>FalconStor Brand Usage Guidelines Modernizing Backup &amp; Archival for the Multi-Cloud World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Teresa de Onis</dc:creator>
  <cp:lastModifiedBy>Chris Cummings</cp:lastModifiedBy>
  <cp:revision>897</cp:revision>
  <cp:lastPrinted>2020-02-17T14:02:04Z</cp:lastPrinted>
  <dcterms:created xsi:type="dcterms:W3CDTF">2018-07-18T16:13:00Z</dcterms:created>
  <dcterms:modified xsi:type="dcterms:W3CDTF">2021-06-24T20:16:04Z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0x0101005D8C25B8073A7C40BD70E23F9D292400</vt:lpwstr>
  </property>
</Properties>
</file>